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3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9144000" cy="5143500" type="screen16x9"/>
  <p:notesSz cx="6858000" cy="9144000"/>
  <p:embeddedFontLst>
    <p:embeddedFont>
      <p:font typeface="Be Vietnam Pro SemiBold" pitchFamily="2" charset="77"/>
      <p:regular r:id="rId40"/>
      <p:bold r:id="rId41"/>
      <p:italic r:id="rId42"/>
      <p:boldItalic r:id="rId43"/>
    </p:embeddedFont>
    <p:embeddedFont>
      <p:font typeface="Familjen Grotesk" pitchFamily="2" charset="77"/>
      <p:regular r:id="rId44"/>
      <p:bold r:id="rId45"/>
      <p:italic r:id="rId46"/>
      <p:boldItalic r:id="rId47"/>
    </p:embeddedFont>
    <p:embeddedFont>
      <p:font typeface="Nunito Light" panose="020F0302020204030204" pitchFamily="34" charset="0"/>
      <p:regular r:id="rId48"/>
      <p: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28671b59f21_1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28671b59f21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286474d51a6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286474d51a6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286e2401a10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286e2401a10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286e2401a10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286e2401a10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286650a5398_0_243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286650a5398_0_24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286650a5398_0_7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286650a5398_0_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286650a5398_0_243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286650a5398_0_24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286650a5398_0_24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286650a5398_0_24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286650a5398_0_24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286650a5398_0_24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286650a5398_0_243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286650a5398_0_24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286650a5398_0_7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286650a5398_0_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286650a5398_0_24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286650a5398_0_24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286650a5398_0_24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286650a5398_0_24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286650a5398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286650a539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286474d51a6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 name="Google Shape;850;g286474d51a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286650a5398_0_7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286650a5398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286c7dabb7f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286c7dabb7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286650a5398_0_7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286650a5398_0_7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286650a5398_0_7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286650a5398_0_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286e2401a10_0_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286e2401a1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286e2401a10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286e2401a10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286650a5398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86650a53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286e2401a10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286e2401a10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28701e82b75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28701e82b7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28701e82b7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28701e82b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g286f051879a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 name="Google Shape;983;g286f051879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g286f051879a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9" name="Google Shape;989;g286f051879a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286474d51a6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286474d51a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286474d51a6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286474d51a6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286474d51a6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 name="Google Shape;1031;g286474d51a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28671b59f21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28671b59f21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86474d51a6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86474d51a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AARON: </a:t>
            </a:r>
            <a:r>
              <a:rPr lang="en">
                <a:solidFill>
                  <a:srgbClr val="595959"/>
                </a:solidFill>
              </a:rPr>
              <a:t>The Aaron system was an AI assistant that assisted Cohen in producing black-and-white artwork using a symbolic AI methodology.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286f051879a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286f051879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286f051879a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286f051879a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286e2401a10_0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286e2401a10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286474d51a6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286474d51a6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25000"/>
              </a:lnSpc>
              <a:spcBef>
                <a:spcPts val="0"/>
              </a:spcBef>
              <a:spcAft>
                <a:spcPts val="1000"/>
              </a:spcAft>
              <a:buNone/>
            </a:pPr>
            <a:r>
              <a:rPr lang="en" sz="1400">
                <a:solidFill>
                  <a:schemeClr val="dk1"/>
                </a:solidFill>
                <a:latin typeface="Familjen Grotesk"/>
                <a:ea typeface="Familjen Grotesk"/>
                <a:cs typeface="Familjen Grotesk"/>
                <a:sym typeface="Familjen Grotesk"/>
              </a:rPr>
              <a:t>Image generation often requires powerful GPUs or TPUs (depending on factors like specific requirements of the model, project scale, budget, and hardware availability) to handle the computational demands of training large neural networks effectively.</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794600" y="3697220"/>
            <a:ext cx="3593543" cy="2197482"/>
          </a:xfrm>
          <a:custGeom>
            <a:avLst/>
            <a:gdLst/>
            <a:ahLst/>
            <a:cxnLst/>
            <a:rect l="l" t="t" r="r" b="b"/>
            <a:pathLst>
              <a:path w="46956" h="28714" fill="none" extrusionOk="0">
                <a:moveTo>
                  <a:pt x="1" y="24715"/>
                </a:moveTo>
                <a:cubicBezTo>
                  <a:pt x="1338" y="21991"/>
                  <a:pt x="2924" y="19355"/>
                  <a:pt x="4774" y="16794"/>
                </a:cubicBezTo>
                <a:cubicBezTo>
                  <a:pt x="5773" y="15419"/>
                  <a:pt x="6885" y="14007"/>
                  <a:pt x="8447" y="13158"/>
                </a:cubicBezTo>
                <a:cubicBezTo>
                  <a:pt x="8734" y="12995"/>
                  <a:pt x="9047" y="12858"/>
                  <a:pt x="9347" y="12870"/>
                </a:cubicBezTo>
                <a:cubicBezTo>
                  <a:pt x="9672" y="12883"/>
                  <a:pt x="9909" y="13058"/>
                  <a:pt x="10109" y="13258"/>
                </a:cubicBezTo>
                <a:cubicBezTo>
                  <a:pt x="11308" y="14420"/>
                  <a:pt x="11746" y="16069"/>
                  <a:pt x="12046" y="17718"/>
                </a:cubicBezTo>
                <a:cubicBezTo>
                  <a:pt x="12483" y="20130"/>
                  <a:pt x="12670" y="22629"/>
                  <a:pt x="12608" y="25178"/>
                </a:cubicBezTo>
                <a:cubicBezTo>
                  <a:pt x="12583" y="26464"/>
                  <a:pt x="12233" y="28064"/>
                  <a:pt x="10821" y="28714"/>
                </a:cubicBezTo>
                <a:cubicBezTo>
                  <a:pt x="11321" y="21841"/>
                  <a:pt x="14507" y="14657"/>
                  <a:pt x="19730" y="8609"/>
                </a:cubicBezTo>
                <a:cubicBezTo>
                  <a:pt x="20430" y="7785"/>
                  <a:pt x="21342" y="6910"/>
                  <a:pt x="22416" y="6785"/>
                </a:cubicBezTo>
                <a:cubicBezTo>
                  <a:pt x="23416" y="6660"/>
                  <a:pt x="24178" y="7248"/>
                  <a:pt x="24753" y="7847"/>
                </a:cubicBezTo>
                <a:cubicBezTo>
                  <a:pt x="28039" y="11246"/>
                  <a:pt x="28001" y="14295"/>
                  <a:pt x="26752" y="19280"/>
                </a:cubicBezTo>
                <a:cubicBezTo>
                  <a:pt x="25977" y="18943"/>
                  <a:pt x="26052" y="17931"/>
                  <a:pt x="26240" y="17093"/>
                </a:cubicBezTo>
                <a:cubicBezTo>
                  <a:pt x="27939" y="9634"/>
                  <a:pt x="33487" y="1500"/>
                  <a:pt x="46956" y="1"/>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898637" y="251524"/>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8768790" y="4198990"/>
            <a:ext cx="438372" cy="901201"/>
          </a:xfrm>
          <a:custGeom>
            <a:avLst/>
            <a:gdLst/>
            <a:ahLst/>
            <a:cxnLst/>
            <a:rect l="l" t="t" r="r" b="b"/>
            <a:pathLst>
              <a:path w="9984" h="20525" extrusionOk="0">
                <a:moveTo>
                  <a:pt x="3546" y="0"/>
                </a:moveTo>
                <a:cubicBezTo>
                  <a:pt x="2194" y="0"/>
                  <a:pt x="822" y="756"/>
                  <a:pt x="400" y="2101"/>
                </a:cubicBezTo>
                <a:cubicBezTo>
                  <a:pt x="1" y="3438"/>
                  <a:pt x="613" y="4900"/>
                  <a:pt x="1437" y="6012"/>
                </a:cubicBezTo>
                <a:cubicBezTo>
                  <a:pt x="2262" y="7111"/>
                  <a:pt x="3312" y="8036"/>
                  <a:pt x="3986" y="9260"/>
                </a:cubicBezTo>
                <a:cubicBezTo>
                  <a:pt x="5023" y="11160"/>
                  <a:pt x="4998" y="13471"/>
                  <a:pt x="5398" y="15620"/>
                </a:cubicBezTo>
                <a:cubicBezTo>
                  <a:pt x="5811" y="17782"/>
                  <a:pt x="6985" y="20118"/>
                  <a:pt x="9009" y="20481"/>
                </a:cubicBezTo>
                <a:cubicBezTo>
                  <a:pt x="9152" y="20509"/>
                  <a:pt x="9303" y="20525"/>
                  <a:pt x="9455" y="20525"/>
                </a:cubicBezTo>
                <a:cubicBezTo>
                  <a:pt x="9634" y="20525"/>
                  <a:pt x="9815" y="20503"/>
                  <a:pt x="9984" y="20456"/>
                </a:cubicBezTo>
                <a:lnTo>
                  <a:pt x="9984" y="18082"/>
                </a:lnTo>
                <a:cubicBezTo>
                  <a:pt x="9738" y="18210"/>
                  <a:pt x="9464" y="18302"/>
                  <a:pt x="9186" y="18302"/>
                </a:cubicBezTo>
                <a:cubicBezTo>
                  <a:pt x="9140" y="18302"/>
                  <a:pt x="9093" y="18299"/>
                  <a:pt x="9047" y="18294"/>
                </a:cubicBezTo>
                <a:cubicBezTo>
                  <a:pt x="8572" y="18244"/>
                  <a:pt x="8147" y="17969"/>
                  <a:pt x="7822" y="17619"/>
                </a:cubicBezTo>
                <a:cubicBezTo>
                  <a:pt x="6735" y="16545"/>
                  <a:pt x="6335" y="14958"/>
                  <a:pt x="6123" y="13421"/>
                </a:cubicBezTo>
                <a:cubicBezTo>
                  <a:pt x="5898" y="11909"/>
                  <a:pt x="5811" y="10335"/>
                  <a:pt x="5136" y="8935"/>
                </a:cubicBezTo>
                <a:cubicBezTo>
                  <a:pt x="4261" y="7124"/>
                  <a:pt x="2437" y="5599"/>
                  <a:pt x="2587" y="3600"/>
                </a:cubicBezTo>
                <a:cubicBezTo>
                  <a:pt x="2587" y="3350"/>
                  <a:pt x="2662" y="3075"/>
                  <a:pt x="2837" y="2863"/>
                </a:cubicBezTo>
                <a:cubicBezTo>
                  <a:pt x="3036" y="2622"/>
                  <a:pt x="3316" y="2528"/>
                  <a:pt x="3623" y="2528"/>
                </a:cubicBezTo>
                <a:cubicBezTo>
                  <a:pt x="4047" y="2528"/>
                  <a:pt x="4521" y="2708"/>
                  <a:pt x="4899" y="2925"/>
                </a:cubicBezTo>
                <a:cubicBezTo>
                  <a:pt x="7135" y="4225"/>
                  <a:pt x="8872" y="6149"/>
                  <a:pt x="9984" y="8386"/>
                </a:cubicBezTo>
                <a:lnTo>
                  <a:pt x="9984" y="6049"/>
                </a:lnTo>
                <a:cubicBezTo>
                  <a:pt x="8747" y="3638"/>
                  <a:pt x="6923" y="839"/>
                  <a:pt x="4524" y="139"/>
                </a:cubicBezTo>
                <a:cubicBezTo>
                  <a:pt x="4209" y="46"/>
                  <a:pt x="3878" y="0"/>
                  <a:pt x="3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954353" y="-51779"/>
            <a:ext cx="675385" cy="303313"/>
          </a:xfrm>
          <a:custGeom>
            <a:avLst/>
            <a:gdLst/>
            <a:ahLst/>
            <a:cxnLst/>
            <a:rect l="l" t="t" r="r" b="b"/>
            <a:pathLst>
              <a:path w="15382" h="6908" extrusionOk="0">
                <a:moveTo>
                  <a:pt x="4823" y="0"/>
                </a:moveTo>
                <a:cubicBezTo>
                  <a:pt x="2237" y="2487"/>
                  <a:pt x="0" y="5823"/>
                  <a:pt x="1250" y="6423"/>
                </a:cubicBezTo>
                <a:cubicBezTo>
                  <a:pt x="1518" y="6549"/>
                  <a:pt x="1790" y="6604"/>
                  <a:pt x="2062" y="6604"/>
                </a:cubicBezTo>
                <a:cubicBezTo>
                  <a:pt x="3738" y="6604"/>
                  <a:pt x="5410" y="4541"/>
                  <a:pt x="6070" y="4541"/>
                </a:cubicBezTo>
                <a:cubicBezTo>
                  <a:pt x="6108" y="4541"/>
                  <a:pt x="6142" y="4547"/>
                  <a:pt x="6172" y="4561"/>
                </a:cubicBezTo>
                <a:cubicBezTo>
                  <a:pt x="6510" y="4723"/>
                  <a:pt x="5010" y="6198"/>
                  <a:pt x="6072" y="6723"/>
                </a:cubicBezTo>
                <a:cubicBezTo>
                  <a:pt x="6316" y="6840"/>
                  <a:pt x="6619" y="6907"/>
                  <a:pt x="6974" y="6907"/>
                </a:cubicBezTo>
                <a:cubicBezTo>
                  <a:pt x="8164" y="6907"/>
                  <a:pt x="9935" y="6154"/>
                  <a:pt x="11995" y="4036"/>
                </a:cubicBezTo>
                <a:cubicBezTo>
                  <a:pt x="13282" y="2699"/>
                  <a:pt x="14606" y="1262"/>
                  <a:pt x="15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358478" y="4421152"/>
            <a:ext cx="713236" cy="456900"/>
            <a:chOff x="191703" y="4247999"/>
            <a:chExt cx="427395" cy="273806"/>
          </a:xfrm>
        </p:grpSpPr>
        <p:sp>
          <p:nvSpPr>
            <p:cNvPr id="14" name="Google Shape;14;p2"/>
            <p:cNvSpPr/>
            <p:nvPr/>
          </p:nvSpPr>
          <p:spPr>
            <a:xfrm>
              <a:off x="191703" y="4247999"/>
              <a:ext cx="198638" cy="163424"/>
            </a:xfrm>
            <a:custGeom>
              <a:avLst/>
              <a:gdLst/>
              <a:ahLst/>
              <a:cxnLst/>
              <a:rect l="l" t="t" r="r" b="b"/>
              <a:pathLst>
                <a:path w="4524" h="3722" extrusionOk="0">
                  <a:moveTo>
                    <a:pt x="763" y="1"/>
                  </a:moveTo>
                  <a:cubicBezTo>
                    <a:pt x="426" y="1"/>
                    <a:pt x="157" y="288"/>
                    <a:pt x="88" y="583"/>
                  </a:cubicBezTo>
                  <a:cubicBezTo>
                    <a:pt x="25" y="707"/>
                    <a:pt x="0" y="857"/>
                    <a:pt x="63" y="1032"/>
                  </a:cubicBezTo>
                  <a:cubicBezTo>
                    <a:pt x="275" y="1770"/>
                    <a:pt x="675" y="2444"/>
                    <a:pt x="1212" y="2969"/>
                  </a:cubicBezTo>
                  <a:cubicBezTo>
                    <a:pt x="1579" y="3318"/>
                    <a:pt x="2084" y="3721"/>
                    <a:pt x="2578" y="3721"/>
                  </a:cubicBezTo>
                  <a:cubicBezTo>
                    <a:pt x="2791" y="3721"/>
                    <a:pt x="3003" y="3645"/>
                    <a:pt x="3199" y="3456"/>
                  </a:cubicBezTo>
                  <a:cubicBezTo>
                    <a:pt x="4524" y="2194"/>
                    <a:pt x="2000" y="520"/>
                    <a:pt x="1050" y="70"/>
                  </a:cubicBezTo>
                  <a:cubicBezTo>
                    <a:pt x="951" y="22"/>
                    <a:pt x="855" y="1"/>
                    <a:pt x="7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17583" y="4405319"/>
              <a:ext cx="101514" cy="116487"/>
            </a:xfrm>
            <a:custGeom>
              <a:avLst/>
              <a:gdLst/>
              <a:ahLst/>
              <a:cxnLst/>
              <a:rect l="l" t="t" r="r" b="b"/>
              <a:pathLst>
                <a:path w="2312" h="2653" extrusionOk="0">
                  <a:moveTo>
                    <a:pt x="670" y="1"/>
                  </a:moveTo>
                  <a:cubicBezTo>
                    <a:pt x="459" y="1"/>
                    <a:pt x="261" y="93"/>
                    <a:pt x="138" y="298"/>
                  </a:cubicBezTo>
                  <a:cubicBezTo>
                    <a:pt x="63" y="436"/>
                    <a:pt x="25" y="636"/>
                    <a:pt x="88" y="810"/>
                  </a:cubicBezTo>
                  <a:cubicBezTo>
                    <a:pt x="100" y="1298"/>
                    <a:pt x="0" y="1760"/>
                    <a:pt x="313" y="2197"/>
                  </a:cubicBezTo>
                  <a:cubicBezTo>
                    <a:pt x="509" y="2488"/>
                    <a:pt x="837" y="2652"/>
                    <a:pt x="1165" y="2652"/>
                  </a:cubicBezTo>
                  <a:cubicBezTo>
                    <a:pt x="1400" y="2652"/>
                    <a:pt x="1637" y="2568"/>
                    <a:pt x="1825" y="2385"/>
                  </a:cubicBezTo>
                  <a:cubicBezTo>
                    <a:pt x="2187" y="2060"/>
                    <a:pt x="2312" y="1498"/>
                    <a:pt x="2099" y="1023"/>
                  </a:cubicBezTo>
                  <a:cubicBezTo>
                    <a:pt x="1962" y="685"/>
                    <a:pt x="1700" y="448"/>
                    <a:pt x="1387" y="286"/>
                  </a:cubicBezTo>
                  <a:cubicBezTo>
                    <a:pt x="1337" y="248"/>
                    <a:pt x="1287" y="211"/>
                    <a:pt x="1250" y="198"/>
                  </a:cubicBezTo>
                  <a:cubicBezTo>
                    <a:pt x="1162" y="161"/>
                    <a:pt x="1075" y="123"/>
                    <a:pt x="1000" y="73"/>
                  </a:cubicBezTo>
                  <a:cubicBezTo>
                    <a:pt x="893" y="26"/>
                    <a:pt x="780" y="1"/>
                    <a:pt x="6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8207566" y="303839"/>
            <a:ext cx="713244" cy="432210"/>
            <a:chOff x="8428897" y="303847"/>
            <a:chExt cx="491587" cy="297911"/>
          </a:xfrm>
        </p:grpSpPr>
        <p:sp>
          <p:nvSpPr>
            <p:cNvPr id="17" name="Google Shape;17;p2"/>
            <p:cNvSpPr/>
            <p:nvPr/>
          </p:nvSpPr>
          <p:spPr>
            <a:xfrm>
              <a:off x="8428897" y="430168"/>
              <a:ext cx="161228" cy="171591"/>
            </a:xfrm>
            <a:custGeom>
              <a:avLst/>
              <a:gdLst/>
              <a:ahLst/>
              <a:cxnLst/>
              <a:rect l="l" t="t" r="r" b="b"/>
              <a:pathLst>
                <a:path w="3672" h="3908" extrusionOk="0">
                  <a:moveTo>
                    <a:pt x="2678" y="0"/>
                  </a:moveTo>
                  <a:cubicBezTo>
                    <a:pt x="2583" y="0"/>
                    <a:pt x="2488" y="24"/>
                    <a:pt x="2387" y="86"/>
                  </a:cubicBezTo>
                  <a:cubicBezTo>
                    <a:pt x="1737" y="473"/>
                    <a:pt x="1175" y="985"/>
                    <a:pt x="762" y="1648"/>
                  </a:cubicBezTo>
                  <a:cubicBezTo>
                    <a:pt x="413" y="2247"/>
                    <a:pt x="0" y="3184"/>
                    <a:pt x="750" y="3684"/>
                  </a:cubicBezTo>
                  <a:cubicBezTo>
                    <a:pt x="982" y="3839"/>
                    <a:pt x="1202" y="3907"/>
                    <a:pt x="1410" y="3907"/>
                  </a:cubicBezTo>
                  <a:cubicBezTo>
                    <a:pt x="2594" y="3907"/>
                    <a:pt x="3381" y="1707"/>
                    <a:pt x="3561" y="835"/>
                  </a:cubicBezTo>
                  <a:cubicBezTo>
                    <a:pt x="3672" y="345"/>
                    <a:pt x="3253" y="23"/>
                    <a:pt x="2871" y="23"/>
                  </a:cubicBezTo>
                  <a:cubicBezTo>
                    <a:pt x="2864" y="23"/>
                    <a:pt x="2856" y="23"/>
                    <a:pt x="2849" y="23"/>
                  </a:cubicBezTo>
                  <a:cubicBezTo>
                    <a:pt x="2792" y="9"/>
                    <a:pt x="2735" y="0"/>
                    <a:pt x="26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01934" y="303847"/>
              <a:ext cx="118550" cy="103007"/>
            </a:xfrm>
            <a:custGeom>
              <a:avLst/>
              <a:gdLst/>
              <a:ahLst/>
              <a:cxnLst/>
              <a:rect l="l" t="t" r="r" b="b"/>
              <a:pathLst>
                <a:path w="2700" h="2346" extrusionOk="0">
                  <a:moveTo>
                    <a:pt x="2044" y="1"/>
                  </a:moveTo>
                  <a:cubicBezTo>
                    <a:pt x="1930" y="1"/>
                    <a:pt x="1807" y="31"/>
                    <a:pt x="1700" y="89"/>
                  </a:cubicBezTo>
                  <a:cubicBezTo>
                    <a:pt x="1238" y="214"/>
                    <a:pt x="750" y="214"/>
                    <a:pt x="413" y="614"/>
                  </a:cubicBezTo>
                  <a:cubicBezTo>
                    <a:pt x="1" y="1063"/>
                    <a:pt x="51" y="1788"/>
                    <a:pt x="576" y="2138"/>
                  </a:cubicBezTo>
                  <a:cubicBezTo>
                    <a:pt x="769" y="2277"/>
                    <a:pt x="1004" y="2346"/>
                    <a:pt x="1239" y="2346"/>
                  </a:cubicBezTo>
                  <a:cubicBezTo>
                    <a:pt x="1491" y="2346"/>
                    <a:pt x="1744" y="2268"/>
                    <a:pt x="1950" y="2113"/>
                  </a:cubicBezTo>
                  <a:cubicBezTo>
                    <a:pt x="2250" y="1901"/>
                    <a:pt x="2425" y="1588"/>
                    <a:pt x="2537" y="1238"/>
                  </a:cubicBezTo>
                  <a:cubicBezTo>
                    <a:pt x="2550" y="1201"/>
                    <a:pt x="2562" y="1126"/>
                    <a:pt x="2575" y="1088"/>
                  </a:cubicBezTo>
                  <a:cubicBezTo>
                    <a:pt x="2600" y="989"/>
                    <a:pt x="2625" y="901"/>
                    <a:pt x="2637" y="801"/>
                  </a:cubicBezTo>
                  <a:cubicBezTo>
                    <a:pt x="2700" y="476"/>
                    <a:pt x="2575" y="139"/>
                    <a:pt x="2212" y="26"/>
                  </a:cubicBezTo>
                  <a:cubicBezTo>
                    <a:pt x="2161" y="9"/>
                    <a:pt x="2104"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2"/>
          <p:cNvSpPr/>
          <p:nvPr/>
        </p:nvSpPr>
        <p:spPr>
          <a:xfrm>
            <a:off x="8428887" y="3738724"/>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 name="Google Shape;20;p2"/>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21" name="Google Shape;21;p2"/>
          <p:cNvSpPr txBox="1">
            <a:spLocks noGrp="1"/>
          </p:cNvSpPr>
          <p:nvPr>
            <p:ph type="ctrTitle"/>
          </p:nvPr>
        </p:nvSpPr>
        <p:spPr>
          <a:xfrm>
            <a:off x="3979900" y="1404775"/>
            <a:ext cx="4449000" cy="1848600"/>
          </a:xfrm>
          <a:prstGeom prst="rect">
            <a:avLst/>
          </a:prstGeom>
        </p:spPr>
        <p:txBody>
          <a:bodyPr spcFirstLastPara="1" wrap="square" lIns="91425" tIns="91425" rIns="91425" bIns="91425" anchor="b" anchorCtr="0">
            <a:noAutofit/>
          </a:bodyPr>
          <a:lstStyle>
            <a:lvl1pPr lvl="0" algn="l" rtl="0">
              <a:lnSpc>
                <a:spcPct val="90000"/>
              </a:lnSpc>
              <a:spcBef>
                <a:spcPts val="0"/>
              </a:spcBef>
              <a:spcAft>
                <a:spcPts val="0"/>
              </a:spcAft>
              <a:buSzPts val="5200"/>
              <a:buNone/>
              <a:defRPr sz="6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2" name="Google Shape;22;p2"/>
          <p:cNvSpPr txBox="1">
            <a:spLocks noGrp="1"/>
          </p:cNvSpPr>
          <p:nvPr>
            <p:ph type="subTitle" idx="1"/>
          </p:nvPr>
        </p:nvSpPr>
        <p:spPr>
          <a:xfrm>
            <a:off x="3979872" y="3329225"/>
            <a:ext cx="4449000" cy="40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23" name="Google Shape;23;p2"/>
          <p:cNvGrpSpPr/>
          <p:nvPr/>
        </p:nvGrpSpPr>
        <p:grpSpPr>
          <a:xfrm>
            <a:off x="1197439" y="4655379"/>
            <a:ext cx="1178571" cy="532787"/>
            <a:chOff x="1465587" y="3561994"/>
            <a:chExt cx="606011" cy="273983"/>
          </a:xfrm>
        </p:grpSpPr>
        <p:sp>
          <p:nvSpPr>
            <p:cNvPr id="24" name="Google Shape;24;p2"/>
            <p:cNvSpPr/>
            <p:nvPr/>
          </p:nvSpPr>
          <p:spPr>
            <a:xfrm>
              <a:off x="1465587" y="3562345"/>
              <a:ext cx="606011" cy="273632"/>
            </a:xfrm>
            <a:custGeom>
              <a:avLst/>
              <a:gdLst/>
              <a:ahLst/>
              <a:cxnLst/>
              <a:rect l="l" t="t" r="r" b="b"/>
              <a:pathLst>
                <a:path w="13802" h="6232" extrusionOk="0">
                  <a:moveTo>
                    <a:pt x="11952" y="0"/>
                  </a:moveTo>
                  <a:cubicBezTo>
                    <a:pt x="11796" y="0"/>
                    <a:pt x="11619" y="10"/>
                    <a:pt x="11420" y="30"/>
                  </a:cubicBezTo>
                  <a:cubicBezTo>
                    <a:pt x="9959" y="193"/>
                    <a:pt x="8484" y="1030"/>
                    <a:pt x="6997" y="1030"/>
                  </a:cubicBezTo>
                  <a:cubicBezTo>
                    <a:pt x="6149" y="1030"/>
                    <a:pt x="5195" y="893"/>
                    <a:pt x="4264" y="893"/>
                  </a:cubicBezTo>
                  <a:cubicBezTo>
                    <a:pt x="3440" y="893"/>
                    <a:pt x="2635" y="1000"/>
                    <a:pt x="1937" y="1405"/>
                  </a:cubicBezTo>
                  <a:cubicBezTo>
                    <a:pt x="1225" y="1817"/>
                    <a:pt x="862" y="2467"/>
                    <a:pt x="588" y="3091"/>
                  </a:cubicBezTo>
                  <a:cubicBezTo>
                    <a:pt x="275" y="3791"/>
                    <a:pt x="0" y="4541"/>
                    <a:pt x="100" y="5266"/>
                  </a:cubicBezTo>
                  <a:cubicBezTo>
                    <a:pt x="125" y="5528"/>
                    <a:pt x="225" y="5815"/>
                    <a:pt x="488" y="6003"/>
                  </a:cubicBezTo>
                  <a:cubicBezTo>
                    <a:pt x="713" y="6159"/>
                    <a:pt x="1037" y="6232"/>
                    <a:pt x="1359" y="6232"/>
                  </a:cubicBezTo>
                  <a:cubicBezTo>
                    <a:pt x="1449" y="6232"/>
                    <a:pt x="1538" y="6226"/>
                    <a:pt x="1625" y="6215"/>
                  </a:cubicBezTo>
                  <a:cubicBezTo>
                    <a:pt x="2512" y="6128"/>
                    <a:pt x="3274" y="5628"/>
                    <a:pt x="3836" y="5078"/>
                  </a:cubicBezTo>
                  <a:cubicBezTo>
                    <a:pt x="4398" y="4528"/>
                    <a:pt x="4848" y="3929"/>
                    <a:pt x="5485" y="3441"/>
                  </a:cubicBezTo>
                  <a:cubicBezTo>
                    <a:pt x="6032" y="3039"/>
                    <a:pt x="6766" y="2722"/>
                    <a:pt x="7484" y="2722"/>
                  </a:cubicBezTo>
                  <a:cubicBezTo>
                    <a:pt x="7635" y="2722"/>
                    <a:pt x="7786" y="2736"/>
                    <a:pt x="7934" y="2767"/>
                  </a:cubicBezTo>
                  <a:cubicBezTo>
                    <a:pt x="8309" y="2842"/>
                    <a:pt x="8647" y="3017"/>
                    <a:pt x="9034" y="3079"/>
                  </a:cubicBezTo>
                  <a:cubicBezTo>
                    <a:pt x="9129" y="3093"/>
                    <a:pt x="9223" y="3099"/>
                    <a:pt x="9317" y="3099"/>
                  </a:cubicBezTo>
                  <a:cubicBezTo>
                    <a:pt x="10093" y="3099"/>
                    <a:pt x="10846" y="2667"/>
                    <a:pt x="11470" y="2254"/>
                  </a:cubicBezTo>
                  <a:cubicBezTo>
                    <a:pt x="12795" y="1356"/>
                    <a:pt x="13802" y="0"/>
                    <a:pt x="1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470505" y="3561994"/>
              <a:ext cx="544848" cy="271612"/>
            </a:xfrm>
            <a:custGeom>
              <a:avLst/>
              <a:gdLst/>
              <a:ahLst/>
              <a:cxnLst/>
              <a:rect l="l" t="t" r="r" b="b"/>
              <a:pathLst>
                <a:path w="12409" h="6186" extrusionOk="0">
                  <a:moveTo>
                    <a:pt x="11746" y="1"/>
                  </a:moveTo>
                  <a:cubicBezTo>
                    <a:pt x="11608" y="1"/>
                    <a:pt x="11471" y="13"/>
                    <a:pt x="11296" y="26"/>
                  </a:cubicBezTo>
                  <a:cubicBezTo>
                    <a:pt x="11071" y="38"/>
                    <a:pt x="10859" y="88"/>
                    <a:pt x="10634" y="138"/>
                  </a:cubicBezTo>
                  <a:cubicBezTo>
                    <a:pt x="10659" y="213"/>
                    <a:pt x="10671" y="276"/>
                    <a:pt x="10696" y="338"/>
                  </a:cubicBezTo>
                  <a:cubicBezTo>
                    <a:pt x="10759" y="451"/>
                    <a:pt x="10871" y="538"/>
                    <a:pt x="10996" y="563"/>
                  </a:cubicBezTo>
                  <a:cubicBezTo>
                    <a:pt x="11036" y="571"/>
                    <a:pt x="11076" y="575"/>
                    <a:pt x="11117" y="575"/>
                  </a:cubicBezTo>
                  <a:cubicBezTo>
                    <a:pt x="11206" y="575"/>
                    <a:pt x="11294" y="556"/>
                    <a:pt x="11371" y="513"/>
                  </a:cubicBezTo>
                  <a:cubicBezTo>
                    <a:pt x="11382" y="517"/>
                    <a:pt x="11390" y="518"/>
                    <a:pt x="11396" y="518"/>
                  </a:cubicBezTo>
                  <a:cubicBezTo>
                    <a:pt x="11410" y="518"/>
                    <a:pt x="11412" y="509"/>
                    <a:pt x="11421" y="501"/>
                  </a:cubicBezTo>
                  <a:lnTo>
                    <a:pt x="11508" y="451"/>
                  </a:lnTo>
                  <a:cubicBezTo>
                    <a:pt x="11621" y="388"/>
                    <a:pt x="11721" y="276"/>
                    <a:pt x="11733" y="151"/>
                  </a:cubicBezTo>
                  <a:cubicBezTo>
                    <a:pt x="11746" y="101"/>
                    <a:pt x="11746" y="38"/>
                    <a:pt x="11746" y="1"/>
                  </a:cubicBezTo>
                  <a:close/>
                  <a:moveTo>
                    <a:pt x="4874" y="925"/>
                  </a:moveTo>
                  <a:cubicBezTo>
                    <a:pt x="4799" y="988"/>
                    <a:pt x="4736" y="1088"/>
                    <a:pt x="4699" y="1175"/>
                  </a:cubicBezTo>
                  <a:cubicBezTo>
                    <a:pt x="4674" y="1300"/>
                    <a:pt x="4686" y="1463"/>
                    <a:pt x="4749" y="1550"/>
                  </a:cubicBezTo>
                  <a:cubicBezTo>
                    <a:pt x="4811" y="1663"/>
                    <a:pt x="4924" y="1763"/>
                    <a:pt x="5049" y="1775"/>
                  </a:cubicBezTo>
                  <a:cubicBezTo>
                    <a:pt x="5092" y="1783"/>
                    <a:pt x="5133" y="1787"/>
                    <a:pt x="5173" y="1787"/>
                  </a:cubicBezTo>
                  <a:cubicBezTo>
                    <a:pt x="5259" y="1787"/>
                    <a:pt x="5338" y="1768"/>
                    <a:pt x="5423" y="1725"/>
                  </a:cubicBezTo>
                  <a:cubicBezTo>
                    <a:pt x="5486" y="1713"/>
                    <a:pt x="5536" y="1688"/>
                    <a:pt x="5573" y="1663"/>
                  </a:cubicBezTo>
                  <a:cubicBezTo>
                    <a:pt x="5686" y="1625"/>
                    <a:pt x="5786" y="1475"/>
                    <a:pt x="5798" y="1375"/>
                  </a:cubicBezTo>
                  <a:cubicBezTo>
                    <a:pt x="5823" y="1250"/>
                    <a:pt x="5811" y="1088"/>
                    <a:pt x="5748" y="988"/>
                  </a:cubicBezTo>
                  <a:cubicBezTo>
                    <a:pt x="5461" y="975"/>
                    <a:pt x="5174" y="950"/>
                    <a:pt x="4874" y="925"/>
                  </a:cubicBezTo>
                  <a:close/>
                  <a:moveTo>
                    <a:pt x="3087" y="975"/>
                  </a:moveTo>
                  <a:lnTo>
                    <a:pt x="3087" y="975"/>
                  </a:lnTo>
                  <a:cubicBezTo>
                    <a:pt x="2650" y="1063"/>
                    <a:pt x="2237" y="1175"/>
                    <a:pt x="1837" y="1400"/>
                  </a:cubicBezTo>
                  <a:cubicBezTo>
                    <a:pt x="1862" y="1413"/>
                    <a:pt x="1875" y="1413"/>
                    <a:pt x="1875" y="1438"/>
                  </a:cubicBezTo>
                  <a:cubicBezTo>
                    <a:pt x="1912" y="1563"/>
                    <a:pt x="1987" y="1663"/>
                    <a:pt x="2087" y="1725"/>
                  </a:cubicBezTo>
                  <a:cubicBezTo>
                    <a:pt x="2163" y="1767"/>
                    <a:pt x="2257" y="1798"/>
                    <a:pt x="2344" y="1798"/>
                  </a:cubicBezTo>
                  <a:cubicBezTo>
                    <a:pt x="2386" y="1798"/>
                    <a:pt x="2426" y="1791"/>
                    <a:pt x="2462" y="1775"/>
                  </a:cubicBezTo>
                  <a:cubicBezTo>
                    <a:pt x="2562" y="1750"/>
                    <a:pt x="2675" y="1700"/>
                    <a:pt x="2750" y="1638"/>
                  </a:cubicBezTo>
                  <a:cubicBezTo>
                    <a:pt x="2875" y="1538"/>
                    <a:pt x="2949" y="1463"/>
                    <a:pt x="3049" y="1338"/>
                  </a:cubicBezTo>
                  <a:cubicBezTo>
                    <a:pt x="3112" y="1250"/>
                    <a:pt x="3124" y="1088"/>
                    <a:pt x="3087" y="975"/>
                  </a:cubicBezTo>
                  <a:close/>
                  <a:moveTo>
                    <a:pt x="11983" y="1088"/>
                  </a:moveTo>
                  <a:cubicBezTo>
                    <a:pt x="11858" y="1088"/>
                    <a:pt x="11733" y="1138"/>
                    <a:pt x="11633" y="1225"/>
                  </a:cubicBezTo>
                  <a:cubicBezTo>
                    <a:pt x="11558" y="1325"/>
                    <a:pt x="11496" y="1425"/>
                    <a:pt x="11496" y="1575"/>
                  </a:cubicBezTo>
                  <a:lnTo>
                    <a:pt x="11496" y="1650"/>
                  </a:lnTo>
                  <a:cubicBezTo>
                    <a:pt x="11496" y="1775"/>
                    <a:pt x="11546" y="1900"/>
                    <a:pt x="11633" y="2000"/>
                  </a:cubicBezTo>
                  <a:cubicBezTo>
                    <a:pt x="11658" y="2012"/>
                    <a:pt x="11658" y="2025"/>
                    <a:pt x="11671" y="2025"/>
                  </a:cubicBezTo>
                  <a:cubicBezTo>
                    <a:pt x="11946" y="1825"/>
                    <a:pt x="12221" y="1588"/>
                    <a:pt x="12408" y="1338"/>
                  </a:cubicBezTo>
                  <a:cubicBezTo>
                    <a:pt x="12383" y="1288"/>
                    <a:pt x="12358" y="1263"/>
                    <a:pt x="12321" y="1225"/>
                  </a:cubicBezTo>
                  <a:cubicBezTo>
                    <a:pt x="12246" y="1150"/>
                    <a:pt x="12108" y="1088"/>
                    <a:pt x="11983" y="1088"/>
                  </a:cubicBezTo>
                  <a:close/>
                  <a:moveTo>
                    <a:pt x="9291" y="1887"/>
                  </a:moveTo>
                  <a:cubicBezTo>
                    <a:pt x="9124" y="1887"/>
                    <a:pt x="8963" y="1964"/>
                    <a:pt x="8872" y="2112"/>
                  </a:cubicBezTo>
                  <a:cubicBezTo>
                    <a:pt x="8860" y="2137"/>
                    <a:pt x="8847" y="2162"/>
                    <a:pt x="8822" y="2187"/>
                  </a:cubicBezTo>
                  <a:lnTo>
                    <a:pt x="8810" y="2212"/>
                  </a:lnTo>
                  <a:lnTo>
                    <a:pt x="8735" y="2287"/>
                  </a:lnTo>
                  <a:lnTo>
                    <a:pt x="8635" y="2387"/>
                  </a:lnTo>
                  <a:cubicBezTo>
                    <a:pt x="8610" y="2400"/>
                    <a:pt x="8585" y="2412"/>
                    <a:pt x="8560" y="2425"/>
                  </a:cubicBezTo>
                  <a:cubicBezTo>
                    <a:pt x="8397" y="2525"/>
                    <a:pt x="8310" y="2712"/>
                    <a:pt x="8310" y="2900"/>
                  </a:cubicBezTo>
                  <a:cubicBezTo>
                    <a:pt x="8510" y="2962"/>
                    <a:pt x="8710" y="3037"/>
                    <a:pt x="8934" y="3075"/>
                  </a:cubicBezTo>
                  <a:cubicBezTo>
                    <a:pt x="9059" y="3087"/>
                    <a:pt x="9184" y="3087"/>
                    <a:pt x="9309" y="3087"/>
                  </a:cubicBezTo>
                  <a:cubicBezTo>
                    <a:pt x="9472" y="2962"/>
                    <a:pt x="9609" y="2787"/>
                    <a:pt x="9722" y="2625"/>
                  </a:cubicBezTo>
                  <a:cubicBezTo>
                    <a:pt x="9859" y="2400"/>
                    <a:pt x="9759" y="2075"/>
                    <a:pt x="9547" y="1950"/>
                  </a:cubicBezTo>
                  <a:cubicBezTo>
                    <a:pt x="9466" y="1907"/>
                    <a:pt x="9378" y="1887"/>
                    <a:pt x="9291" y="1887"/>
                  </a:cubicBezTo>
                  <a:close/>
                  <a:moveTo>
                    <a:pt x="3486" y="2882"/>
                  </a:moveTo>
                  <a:cubicBezTo>
                    <a:pt x="3470" y="2882"/>
                    <a:pt x="3453" y="2884"/>
                    <a:pt x="3437" y="2887"/>
                  </a:cubicBezTo>
                  <a:cubicBezTo>
                    <a:pt x="3312" y="2887"/>
                    <a:pt x="3187" y="2925"/>
                    <a:pt x="3099" y="3025"/>
                  </a:cubicBezTo>
                  <a:lnTo>
                    <a:pt x="2949" y="3162"/>
                  </a:lnTo>
                  <a:cubicBezTo>
                    <a:pt x="2862" y="3262"/>
                    <a:pt x="2812" y="3387"/>
                    <a:pt x="2812" y="3512"/>
                  </a:cubicBezTo>
                  <a:cubicBezTo>
                    <a:pt x="2812" y="3637"/>
                    <a:pt x="2862" y="3774"/>
                    <a:pt x="2949" y="3849"/>
                  </a:cubicBezTo>
                  <a:cubicBezTo>
                    <a:pt x="3041" y="3941"/>
                    <a:pt x="3153" y="4001"/>
                    <a:pt x="3267" y="4001"/>
                  </a:cubicBezTo>
                  <a:cubicBezTo>
                    <a:pt x="3278" y="4001"/>
                    <a:pt x="3289" y="4000"/>
                    <a:pt x="3299" y="3999"/>
                  </a:cubicBezTo>
                  <a:cubicBezTo>
                    <a:pt x="3424" y="3999"/>
                    <a:pt x="3549" y="3949"/>
                    <a:pt x="3637" y="3849"/>
                  </a:cubicBezTo>
                  <a:lnTo>
                    <a:pt x="3787" y="3712"/>
                  </a:lnTo>
                  <a:cubicBezTo>
                    <a:pt x="3862" y="3637"/>
                    <a:pt x="3924" y="3499"/>
                    <a:pt x="3924" y="3362"/>
                  </a:cubicBezTo>
                  <a:cubicBezTo>
                    <a:pt x="3924" y="3249"/>
                    <a:pt x="3874" y="3099"/>
                    <a:pt x="3787" y="3025"/>
                  </a:cubicBezTo>
                  <a:cubicBezTo>
                    <a:pt x="3700" y="2949"/>
                    <a:pt x="3594" y="2882"/>
                    <a:pt x="3486" y="2882"/>
                  </a:cubicBezTo>
                  <a:close/>
                  <a:moveTo>
                    <a:pt x="491" y="3300"/>
                  </a:moveTo>
                  <a:cubicBezTo>
                    <a:pt x="453" y="3300"/>
                    <a:pt x="414" y="3304"/>
                    <a:pt x="376" y="3312"/>
                  </a:cubicBezTo>
                  <a:cubicBezTo>
                    <a:pt x="201" y="3699"/>
                    <a:pt x="76" y="4087"/>
                    <a:pt x="1" y="4474"/>
                  </a:cubicBezTo>
                  <a:cubicBezTo>
                    <a:pt x="32" y="4486"/>
                    <a:pt x="66" y="4493"/>
                    <a:pt x="101" y="4493"/>
                  </a:cubicBezTo>
                  <a:cubicBezTo>
                    <a:pt x="135" y="4493"/>
                    <a:pt x="169" y="4486"/>
                    <a:pt x="201" y="4474"/>
                  </a:cubicBezTo>
                  <a:cubicBezTo>
                    <a:pt x="438" y="4436"/>
                    <a:pt x="675" y="4311"/>
                    <a:pt x="850" y="4137"/>
                  </a:cubicBezTo>
                  <a:cubicBezTo>
                    <a:pt x="1038" y="3949"/>
                    <a:pt x="1038" y="3624"/>
                    <a:pt x="850" y="3437"/>
                  </a:cubicBezTo>
                  <a:cubicBezTo>
                    <a:pt x="753" y="3349"/>
                    <a:pt x="625" y="3300"/>
                    <a:pt x="491" y="3300"/>
                  </a:cubicBezTo>
                  <a:close/>
                  <a:moveTo>
                    <a:pt x="2394" y="5347"/>
                  </a:moveTo>
                  <a:cubicBezTo>
                    <a:pt x="2384" y="5347"/>
                    <a:pt x="2373" y="5347"/>
                    <a:pt x="2362" y="5349"/>
                  </a:cubicBezTo>
                  <a:cubicBezTo>
                    <a:pt x="2237" y="5349"/>
                    <a:pt x="2112" y="5399"/>
                    <a:pt x="2012" y="5498"/>
                  </a:cubicBezTo>
                  <a:lnTo>
                    <a:pt x="1937" y="5573"/>
                  </a:lnTo>
                  <a:cubicBezTo>
                    <a:pt x="1850" y="5661"/>
                    <a:pt x="1800" y="5786"/>
                    <a:pt x="1800" y="5911"/>
                  </a:cubicBezTo>
                  <a:cubicBezTo>
                    <a:pt x="1800" y="6011"/>
                    <a:pt x="1825" y="6098"/>
                    <a:pt x="1875" y="6186"/>
                  </a:cubicBezTo>
                  <a:cubicBezTo>
                    <a:pt x="2225" y="6098"/>
                    <a:pt x="2550" y="5961"/>
                    <a:pt x="2850" y="5773"/>
                  </a:cubicBezTo>
                  <a:cubicBezTo>
                    <a:pt x="2825" y="5661"/>
                    <a:pt x="2762" y="5548"/>
                    <a:pt x="2700" y="5498"/>
                  </a:cubicBezTo>
                  <a:cubicBezTo>
                    <a:pt x="2620" y="5407"/>
                    <a:pt x="2508" y="5347"/>
                    <a:pt x="2394" y="53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228259" y="183607"/>
            <a:ext cx="598020" cy="410930"/>
            <a:chOff x="723559" y="736057"/>
            <a:chExt cx="598020" cy="410930"/>
          </a:xfrm>
        </p:grpSpPr>
        <p:sp>
          <p:nvSpPr>
            <p:cNvPr id="27" name="Google Shape;27;p2"/>
            <p:cNvSpPr/>
            <p:nvPr/>
          </p:nvSpPr>
          <p:spPr>
            <a:xfrm>
              <a:off x="723559" y="736057"/>
              <a:ext cx="598020" cy="410930"/>
            </a:xfrm>
            <a:custGeom>
              <a:avLst/>
              <a:gdLst/>
              <a:ahLst/>
              <a:cxnLst/>
              <a:rect l="l" t="t" r="r" b="b"/>
              <a:pathLst>
                <a:path w="13620" h="9359" extrusionOk="0">
                  <a:moveTo>
                    <a:pt x="4000" y="0"/>
                  </a:moveTo>
                  <a:cubicBezTo>
                    <a:pt x="3534" y="0"/>
                    <a:pt x="3122" y="138"/>
                    <a:pt x="2787" y="450"/>
                  </a:cubicBezTo>
                  <a:cubicBezTo>
                    <a:pt x="1" y="2987"/>
                    <a:pt x="3024" y="9359"/>
                    <a:pt x="3024" y="9359"/>
                  </a:cubicBezTo>
                  <a:lnTo>
                    <a:pt x="5386" y="7960"/>
                  </a:lnTo>
                  <a:cubicBezTo>
                    <a:pt x="5386" y="7960"/>
                    <a:pt x="3137" y="4711"/>
                    <a:pt x="4036" y="3549"/>
                  </a:cubicBezTo>
                  <a:cubicBezTo>
                    <a:pt x="4141" y="3414"/>
                    <a:pt x="4296" y="3352"/>
                    <a:pt x="4493" y="3352"/>
                  </a:cubicBezTo>
                  <a:cubicBezTo>
                    <a:pt x="5968" y="3352"/>
                    <a:pt x="9743" y="6857"/>
                    <a:pt x="11308" y="9272"/>
                  </a:cubicBezTo>
                  <a:lnTo>
                    <a:pt x="13620" y="7272"/>
                  </a:lnTo>
                  <a:cubicBezTo>
                    <a:pt x="13620" y="7272"/>
                    <a:pt x="7391" y="0"/>
                    <a:pt x="40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9572" y="736057"/>
              <a:ext cx="515737" cy="410930"/>
            </a:xfrm>
            <a:custGeom>
              <a:avLst/>
              <a:gdLst/>
              <a:ahLst/>
              <a:cxnLst/>
              <a:rect l="l" t="t" r="r" b="b"/>
              <a:pathLst>
                <a:path w="11746" h="9359" extrusionOk="0">
                  <a:moveTo>
                    <a:pt x="3537" y="7572"/>
                  </a:moveTo>
                  <a:cubicBezTo>
                    <a:pt x="3533" y="7574"/>
                    <a:pt x="3530" y="7576"/>
                    <a:pt x="3528" y="7578"/>
                  </a:cubicBezTo>
                  <a:lnTo>
                    <a:pt x="3528" y="7578"/>
                  </a:lnTo>
                  <a:cubicBezTo>
                    <a:pt x="3531" y="7576"/>
                    <a:pt x="3534" y="7574"/>
                    <a:pt x="3537" y="7572"/>
                  </a:cubicBezTo>
                  <a:close/>
                  <a:moveTo>
                    <a:pt x="2237" y="0"/>
                  </a:moveTo>
                  <a:cubicBezTo>
                    <a:pt x="2175" y="0"/>
                    <a:pt x="2125" y="25"/>
                    <a:pt x="2063" y="25"/>
                  </a:cubicBezTo>
                  <a:cubicBezTo>
                    <a:pt x="1963" y="100"/>
                    <a:pt x="1850" y="188"/>
                    <a:pt x="1738" y="275"/>
                  </a:cubicBezTo>
                  <a:cubicBezTo>
                    <a:pt x="1713" y="225"/>
                    <a:pt x="1663" y="175"/>
                    <a:pt x="1625" y="125"/>
                  </a:cubicBezTo>
                  <a:cubicBezTo>
                    <a:pt x="1600" y="150"/>
                    <a:pt x="1563" y="163"/>
                    <a:pt x="1550" y="163"/>
                  </a:cubicBezTo>
                  <a:cubicBezTo>
                    <a:pt x="1600" y="213"/>
                    <a:pt x="1625" y="275"/>
                    <a:pt x="1675" y="313"/>
                  </a:cubicBezTo>
                  <a:cubicBezTo>
                    <a:pt x="1300" y="613"/>
                    <a:pt x="913" y="913"/>
                    <a:pt x="538" y="1225"/>
                  </a:cubicBezTo>
                  <a:cubicBezTo>
                    <a:pt x="501" y="1287"/>
                    <a:pt x="463" y="1350"/>
                    <a:pt x="426" y="1425"/>
                  </a:cubicBezTo>
                  <a:cubicBezTo>
                    <a:pt x="863" y="1087"/>
                    <a:pt x="1288" y="738"/>
                    <a:pt x="1725" y="400"/>
                  </a:cubicBezTo>
                  <a:cubicBezTo>
                    <a:pt x="2187" y="963"/>
                    <a:pt x="2650" y="1525"/>
                    <a:pt x="3112" y="2087"/>
                  </a:cubicBezTo>
                  <a:cubicBezTo>
                    <a:pt x="2475" y="2587"/>
                    <a:pt x="1850" y="3087"/>
                    <a:pt x="1213" y="3586"/>
                  </a:cubicBezTo>
                  <a:cubicBezTo>
                    <a:pt x="851" y="3149"/>
                    <a:pt x="488" y="2712"/>
                    <a:pt x="113" y="2274"/>
                  </a:cubicBezTo>
                  <a:cubicBezTo>
                    <a:pt x="101" y="2299"/>
                    <a:pt x="101" y="2349"/>
                    <a:pt x="88" y="2374"/>
                  </a:cubicBezTo>
                  <a:cubicBezTo>
                    <a:pt x="426" y="2799"/>
                    <a:pt x="776" y="3224"/>
                    <a:pt x="1125" y="3649"/>
                  </a:cubicBezTo>
                  <a:lnTo>
                    <a:pt x="1" y="4536"/>
                  </a:lnTo>
                  <a:cubicBezTo>
                    <a:pt x="1" y="4573"/>
                    <a:pt x="1" y="4611"/>
                    <a:pt x="26" y="4648"/>
                  </a:cubicBezTo>
                  <a:lnTo>
                    <a:pt x="1188" y="3711"/>
                  </a:lnTo>
                  <a:cubicBezTo>
                    <a:pt x="1550" y="4149"/>
                    <a:pt x="1925" y="4586"/>
                    <a:pt x="2287" y="5023"/>
                  </a:cubicBezTo>
                  <a:lnTo>
                    <a:pt x="2237" y="4836"/>
                  </a:lnTo>
                  <a:lnTo>
                    <a:pt x="1250" y="3661"/>
                  </a:lnTo>
                  <a:cubicBezTo>
                    <a:pt x="1900" y="3162"/>
                    <a:pt x="2525" y="2662"/>
                    <a:pt x="3162" y="2162"/>
                  </a:cubicBezTo>
                  <a:cubicBezTo>
                    <a:pt x="3624" y="2724"/>
                    <a:pt x="4099" y="3287"/>
                    <a:pt x="4561" y="3836"/>
                  </a:cubicBezTo>
                  <a:cubicBezTo>
                    <a:pt x="4499" y="3874"/>
                    <a:pt x="4424" y="3949"/>
                    <a:pt x="4362" y="3986"/>
                  </a:cubicBezTo>
                  <a:cubicBezTo>
                    <a:pt x="4399" y="3999"/>
                    <a:pt x="4412" y="4024"/>
                    <a:pt x="4437" y="4036"/>
                  </a:cubicBezTo>
                  <a:lnTo>
                    <a:pt x="4624" y="3899"/>
                  </a:lnTo>
                  <a:cubicBezTo>
                    <a:pt x="4811" y="4111"/>
                    <a:pt x="4999" y="4349"/>
                    <a:pt x="5211" y="4561"/>
                  </a:cubicBezTo>
                  <a:cubicBezTo>
                    <a:pt x="5311" y="4661"/>
                    <a:pt x="5436" y="4748"/>
                    <a:pt x="5561" y="4848"/>
                  </a:cubicBezTo>
                  <a:cubicBezTo>
                    <a:pt x="5286" y="4499"/>
                    <a:pt x="4999" y="4174"/>
                    <a:pt x="4711" y="3836"/>
                  </a:cubicBezTo>
                  <a:cubicBezTo>
                    <a:pt x="5349" y="3337"/>
                    <a:pt x="5973" y="2837"/>
                    <a:pt x="6611" y="2337"/>
                  </a:cubicBezTo>
                  <a:cubicBezTo>
                    <a:pt x="7085" y="2899"/>
                    <a:pt x="7548" y="3436"/>
                    <a:pt x="8023" y="3999"/>
                  </a:cubicBezTo>
                  <a:cubicBezTo>
                    <a:pt x="7423" y="4474"/>
                    <a:pt x="6811" y="4936"/>
                    <a:pt x="6223" y="5411"/>
                  </a:cubicBezTo>
                  <a:lnTo>
                    <a:pt x="6286" y="5473"/>
                  </a:lnTo>
                  <a:lnTo>
                    <a:pt x="8060" y="4061"/>
                  </a:lnTo>
                  <a:cubicBezTo>
                    <a:pt x="8535" y="4623"/>
                    <a:pt x="9022" y="5173"/>
                    <a:pt x="9484" y="5723"/>
                  </a:cubicBezTo>
                  <a:cubicBezTo>
                    <a:pt x="8935" y="6148"/>
                    <a:pt x="8397" y="6585"/>
                    <a:pt x="7848" y="6997"/>
                  </a:cubicBezTo>
                  <a:lnTo>
                    <a:pt x="7910" y="7060"/>
                  </a:lnTo>
                  <a:cubicBezTo>
                    <a:pt x="8460" y="6648"/>
                    <a:pt x="8997" y="6210"/>
                    <a:pt x="9534" y="5785"/>
                  </a:cubicBezTo>
                  <a:cubicBezTo>
                    <a:pt x="9997" y="6335"/>
                    <a:pt x="10484" y="6898"/>
                    <a:pt x="10971" y="7435"/>
                  </a:cubicBezTo>
                  <a:cubicBezTo>
                    <a:pt x="10409" y="7872"/>
                    <a:pt x="9859" y="8309"/>
                    <a:pt x="9297" y="8747"/>
                  </a:cubicBezTo>
                  <a:cubicBezTo>
                    <a:pt x="9310" y="8784"/>
                    <a:pt x="9334" y="8797"/>
                    <a:pt x="9347" y="8834"/>
                  </a:cubicBezTo>
                  <a:cubicBezTo>
                    <a:pt x="9909" y="8397"/>
                    <a:pt x="10459" y="7960"/>
                    <a:pt x="11021" y="7522"/>
                  </a:cubicBezTo>
                  <a:lnTo>
                    <a:pt x="11296" y="7847"/>
                  </a:lnTo>
                  <a:lnTo>
                    <a:pt x="11359" y="7785"/>
                  </a:lnTo>
                  <a:lnTo>
                    <a:pt x="11084" y="7460"/>
                  </a:lnTo>
                  <a:cubicBezTo>
                    <a:pt x="11334" y="7285"/>
                    <a:pt x="11534" y="7122"/>
                    <a:pt x="11746" y="6972"/>
                  </a:cubicBezTo>
                  <a:cubicBezTo>
                    <a:pt x="11733" y="6960"/>
                    <a:pt x="11721" y="6923"/>
                    <a:pt x="11684" y="6910"/>
                  </a:cubicBezTo>
                  <a:cubicBezTo>
                    <a:pt x="11484" y="7060"/>
                    <a:pt x="11284" y="7235"/>
                    <a:pt x="11059" y="7397"/>
                  </a:cubicBezTo>
                  <a:cubicBezTo>
                    <a:pt x="10584" y="6848"/>
                    <a:pt x="10109" y="6298"/>
                    <a:pt x="9622" y="5736"/>
                  </a:cubicBezTo>
                  <a:cubicBezTo>
                    <a:pt x="9809" y="5598"/>
                    <a:pt x="9984" y="5461"/>
                    <a:pt x="10172" y="5311"/>
                  </a:cubicBezTo>
                  <a:lnTo>
                    <a:pt x="10109" y="5248"/>
                  </a:lnTo>
                  <a:cubicBezTo>
                    <a:pt x="9922" y="5398"/>
                    <a:pt x="9747" y="5536"/>
                    <a:pt x="9559" y="5673"/>
                  </a:cubicBezTo>
                  <a:cubicBezTo>
                    <a:pt x="9097" y="5123"/>
                    <a:pt x="8610" y="4561"/>
                    <a:pt x="8147" y="4024"/>
                  </a:cubicBezTo>
                  <a:cubicBezTo>
                    <a:pt x="8272" y="3924"/>
                    <a:pt x="8397" y="3811"/>
                    <a:pt x="8535" y="3724"/>
                  </a:cubicBezTo>
                  <a:lnTo>
                    <a:pt x="8472" y="3661"/>
                  </a:lnTo>
                  <a:cubicBezTo>
                    <a:pt x="8347" y="3749"/>
                    <a:pt x="8222" y="3849"/>
                    <a:pt x="8098" y="3961"/>
                  </a:cubicBezTo>
                  <a:cubicBezTo>
                    <a:pt x="7623" y="3399"/>
                    <a:pt x="7160" y="2849"/>
                    <a:pt x="6686" y="2287"/>
                  </a:cubicBezTo>
                  <a:cubicBezTo>
                    <a:pt x="6723" y="2249"/>
                    <a:pt x="6748" y="2237"/>
                    <a:pt x="6786" y="2212"/>
                  </a:cubicBezTo>
                  <a:cubicBezTo>
                    <a:pt x="6748" y="2187"/>
                    <a:pt x="6736" y="2174"/>
                    <a:pt x="6711" y="2150"/>
                  </a:cubicBezTo>
                  <a:cubicBezTo>
                    <a:pt x="6673" y="2162"/>
                    <a:pt x="6661" y="2187"/>
                    <a:pt x="6623" y="2212"/>
                  </a:cubicBezTo>
                  <a:cubicBezTo>
                    <a:pt x="6536" y="2100"/>
                    <a:pt x="6423" y="1975"/>
                    <a:pt x="6336" y="1850"/>
                  </a:cubicBezTo>
                  <a:cubicBezTo>
                    <a:pt x="6223" y="1775"/>
                    <a:pt x="6123" y="1687"/>
                    <a:pt x="6011" y="1625"/>
                  </a:cubicBezTo>
                  <a:lnTo>
                    <a:pt x="6011" y="1625"/>
                  </a:lnTo>
                  <a:cubicBezTo>
                    <a:pt x="6186" y="1850"/>
                    <a:pt x="6373" y="2050"/>
                    <a:pt x="6548" y="2274"/>
                  </a:cubicBezTo>
                  <a:cubicBezTo>
                    <a:pt x="5911" y="2774"/>
                    <a:pt x="5286" y="3274"/>
                    <a:pt x="4649" y="3774"/>
                  </a:cubicBezTo>
                  <a:cubicBezTo>
                    <a:pt x="4174" y="3212"/>
                    <a:pt x="3712" y="2662"/>
                    <a:pt x="3237" y="2100"/>
                  </a:cubicBezTo>
                  <a:cubicBezTo>
                    <a:pt x="3774" y="1675"/>
                    <a:pt x="4287" y="1275"/>
                    <a:pt x="4811" y="863"/>
                  </a:cubicBezTo>
                  <a:cubicBezTo>
                    <a:pt x="4786" y="850"/>
                    <a:pt x="4749" y="838"/>
                    <a:pt x="4736" y="813"/>
                  </a:cubicBezTo>
                  <a:lnTo>
                    <a:pt x="3187" y="2037"/>
                  </a:lnTo>
                  <a:cubicBezTo>
                    <a:pt x="2725" y="1475"/>
                    <a:pt x="2250" y="913"/>
                    <a:pt x="1800" y="350"/>
                  </a:cubicBezTo>
                  <a:cubicBezTo>
                    <a:pt x="1938" y="238"/>
                    <a:pt x="2088" y="125"/>
                    <a:pt x="2237" y="0"/>
                  </a:cubicBezTo>
                  <a:close/>
                  <a:moveTo>
                    <a:pt x="2487" y="5473"/>
                  </a:moveTo>
                  <a:cubicBezTo>
                    <a:pt x="1900" y="5948"/>
                    <a:pt x="1313" y="6398"/>
                    <a:pt x="738" y="6860"/>
                  </a:cubicBezTo>
                  <a:cubicBezTo>
                    <a:pt x="626" y="6735"/>
                    <a:pt x="526" y="6598"/>
                    <a:pt x="413" y="6473"/>
                  </a:cubicBezTo>
                  <a:lnTo>
                    <a:pt x="413" y="6473"/>
                  </a:lnTo>
                  <a:cubicBezTo>
                    <a:pt x="426" y="6535"/>
                    <a:pt x="438" y="6610"/>
                    <a:pt x="463" y="6673"/>
                  </a:cubicBezTo>
                  <a:cubicBezTo>
                    <a:pt x="526" y="6760"/>
                    <a:pt x="601" y="6848"/>
                    <a:pt x="663" y="6923"/>
                  </a:cubicBezTo>
                  <a:cubicBezTo>
                    <a:pt x="626" y="6960"/>
                    <a:pt x="588" y="6985"/>
                    <a:pt x="551" y="7022"/>
                  </a:cubicBezTo>
                  <a:cubicBezTo>
                    <a:pt x="563" y="7047"/>
                    <a:pt x="563" y="7085"/>
                    <a:pt x="588" y="7110"/>
                  </a:cubicBezTo>
                  <a:cubicBezTo>
                    <a:pt x="626" y="7085"/>
                    <a:pt x="676" y="7035"/>
                    <a:pt x="726" y="6997"/>
                  </a:cubicBezTo>
                  <a:cubicBezTo>
                    <a:pt x="1188" y="7560"/>
                    <a:pt x="1663" y="8122"/>
                    <a:pt x="2125" y="8672"/>
                  </a:cubicBezTo>
                  <a:cubicBezTo>
                    <a:pt x="1863" y="8884"/>
                    <a:pt x="1613" y="9084"/>
                    <a:pt x="1363" y="9284"/>
                  </a:cubicBezTo>
                  <a:cubicBezTo>
                    <a:pt x="1375" y="9309"/>
                    <a:pt x="1400" y="9346"/>
                    <a:pt x="1400" y="9359"/>
                  </a:cubicBezTo>
                  <a:cubicBezTo>
                    <a:pt x="1663" y="9159"/>
                    <a:pt x="1913" y="8934"/>
                    <a:pt x="2175" y="8734"/>
                  </a:cubicBezTo>
                  <a:cubicBezTo>
                    <a:pt x="2200" y="8772"/>
                    <a:pt x="2237" y="8797"/>
                    <a:pt x="2262" y="8847"/>
                  </a:cubicBezTo>
                  <a:lnTo>
                    <a:pt x="2350" y="8797"/>
                  </a:lnTo>
                  <a:cubicBezTo>
                    <a:pt x="2312" y="8759"/>
                    <a:pt x="2262" y="8722"/>
                    <a:pt x="2237" y="8672"/>
                  </a:cubicBezTo>
                  <a:cubicBezTo>
                    <a:pt x="2675" y="8334"/>
                    <a:pt x="3112" y="7972"/>
                    <a:pt x="3549" y="7635"/>
                  </a:cubicBezTo>
                  <a:cubicBezTo>
                    <a:pt x="3539" y="7603"/>
                    <a:pt x="3520" y="7589"/>
                    <a:pt x="3528" y="7578"/>
                  </a:cubicBezTo>
                  <a:lnTo>
                    <a:pt x="3528" y="7578"/>
                  </a:lnTo>
                  <a:cubicBezTo>
                    <a:pt x="3069" y="7914"/>
                    <a:pt x="2647" y="8274"/>
                    <a:pt x="2200" y="8609"/>
                  </a:cubicBezTo>
                  <a:cubicBezTo>
                    <a:pt x="1738" y="8047"/>
                    <a:pt x="1263" y="7510"/>
                    <a:pt x="801" y="6948"/>
                  </a:cubicBezTo>
                  <a:cubicBezTo>
                    <a:pt x="1363" y="6473"/>
                    <a:pt x="1938" y="6023"/>
                    <a:pt x="2512" y="5573"/>
                  </a:cubicBezTo>
                  <a:cubicBezTo>
                    <a:pt x="2500" y="5536"/>
                    <a:pt x="2500" y="5511"/>
                    <a:pt x="2487" y="54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4"/>
        <p:cNvGrpSpPr/>
        <p:nvPr/>
      </p:nvGrpSpPr>
      <p:grpSpPr>
        <a:xfrm>
          <a:off x="0" y="0"/>
          <a:ext cx="0" cy="0"/>
          <a:chOff x="0" y="0"/>
          <a:chExt cx="0" cy="0"/>
        </a:xfrm>
      </p:grpSpPr>
      <p:sp>
        <p:nvSpPr>
          <p:cNvPr id="135" name="Google Shape;135;p11"/>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136" name="Google Shape;136;p11"/>
          <p:cNvSpPr/>
          <p:nvPr/>
        </p:nvSpPr>
        <p:spPr>
          <a:xfrm>
            <a:off x="5755875" y="4366070"/>
            <a:ext cx="3593543" cy="2197482"/>
          </a:xfrm>
          <a:custGeom>
            <a:avLst/>
            <a:gdLst/>
            <a:ahLst/>
            <a:cxnLst/>
            <a:rect l="l" t="t" r="r" b="b"/>
            <a:pathLst>
              <a:path w="46956" h="28714" fill="none" extrusionOk="0">
                <a:moveTo>
                  <a:pt x="1" y="24715"/>
                </a:moveTo>
                <a:cubicBezTo>
                  <a:pt x="1338" y="21991"/>
                  <a:pt x="2924" y="19355"/>
                  <a:pt x="4774" y="16794"/>
                </a:cubicBezTo>
                <a:cubicBezTo>
                  <a:pt x="5773" y="15419"/>
                  <a:pt x="6885" y="14007"/>
                  <a:pt x="8447" y="13158"/>
                </a:cubicBezTo>
                <a:cubicBezTo>
                  <a:pt x="8734" y="12995"/>
                  <a:pt x="9047" y="12858"/>
                  <a:pt x="9347" y="12870"/>
                </a:cubicBezTo>
                <a:cubicBezTo>
                  <a:pt x="9672" y="12883"/>
                  <a:pt x="9909" y="13058"/>
                  <a:pt x="10109" y="13258"/>
                </a:cubicBezTo>
                <a:cubicBezTo>
                  <a:pt x="11308" y="14420"/>
                  <a:pt x="11746" y="16069"/>
                  <a:pt x="12046" y="17718"/>
                </a:cubicBezTo>
                <a:cubicBezTo>
                  <a:pt x="12483" y="20130"/>
                  <a:pt x="12670" y="22629"/>
                  <a:pt x="12608" y="25178"/>
                </a:cubicBezTo>
                <a:cubicBezTo>
                  <a:pt x="12583" y="26464"/>
                  <a:pt x="12233" y="28064"/>
                  <a:pt x="10821" y="28714"/>
                </a:cubicBezTo>
                <a:cubicBezTo>
                  <a:pt x="11321" y="21841"/>
                  <a:pt x="14507" y="14657"/>
                  <a:pt x="19730" y="8609"/>
                </a:cubicBezTo>
                <a:cubicBezTo>
                  <a:pt x="20430" y="7785"/>
                  <a:pt x="21342" y="6910"/>
                  <a:pt x="22416" y="6785"/>
                </a:cubicBezTo>
                <a:cubicBezTo>
                  <a:pt x="23416" y="6660"/>
                  <a:pt x="24178" y="7248"/>
                  <a:pt x="24753" y="7847"/>
                </a:cubicBezTo>
                <a:cubicBezTo>
                  <a:pt x="28039" y="11246"/>
                  <a:pt x="28001" y="14295"/>
                  <a:pt x="26752" y="19280"/>
                </a:cubicBezTo>
                <a:cubicBezTo>
                  <a:pt x="25977" y="18943"/>
                  <a:pt x="26052" y="17931"/>
                  <a:pt x="26240" y="17093"/>
                </a:cubicBezTo>
                <a:cubicBezTo>
                  <a:pt x="27939" y="9634"/>
                  <a:pt x="33487" y="1500"/>
                  <a:pt x="46956" y="1"/>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p:cNvSpPr/>
          <p:nvPr/>
        </p:nvSpPr>
        <p:spPr>
          <a:xfrm>
            <a:off x="715112" y="-1"/>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p:cNvSpPr/>
          <p:nvPr/>
        </p:nvSpPr>
        <p:spPr>
          <a:xfrm>
            <a:off x="8768790" y="4198990"/>
            <a:ext cx="438372" cy="901201"/>
          </a:xfrm>
          <a:custGeom>
            <a:avLst/>
            <a:gdLst/>
            <a:ahLst/>
            <a:cxnLst/>
            <a:rect l="l" t="t" r="r" b="b"/>
            <a:pathLst>
              <a:path w="9984" h="20525" extrusionOk="0">
                <a:moveTo>
                  <a:pt x="3546" y="0"/>
                </a:moveTo>
                <a:cubicBezTo>
                  <a:pt x="2194" y="0"/>
                  <a:pt x="822" y="756"/>
                  <a:pt x="400" y="2101"/>
                </a:cubicBezTo>
                <a:cubicBezTo>
                  <a:pt x="1" y="3438"/>
                  <a:pt x="613" y="4900"/>
                  <a:pt x="1437" y="6012"/>
                </a:cubicBezTo>
                <a:cubicBezTo>
                  <a:pt x="2262" y="7111"/>
                  <a:pt x="3312" y="8036"/>
                  <a:pt x="3986" y="9260"/>
                </a:cubicBezTo>
                <a:cubicBezTo>
                  <a:pt x="5023" y="11160"/>
                  <a:pt x="4998" y="13471"/>
                  <a:pt x="5398" y="15620"/>
                </a:cubicBezTo>
                <a:cubicBezTo>
                  <a:pt x="5811" y="17782"/>
                  <a:pt x="6985" y="20118"/>
                  <a:pt x="9009" y="20481"/>
                </a:cubicBezTo>
                <a:cubicBezTo>
                  <a:pt x="9152" y="20509"/>
                  <a:pt x="9303" y="20525"/>
                  <a:pt x="9455" y="20525"/>
                </a:cubicBezTo>
                <a:cubicBezTo>
                  <a:pt x="9634" y="20525"/>
                  <a:pt x="9815" y="20503"/>
                  <a:pt x="9984" y="20456"/>
                </a:cubicBezTo>
                <a:lnTo>
                  <a:pt x="9984" y="18082"/>
                </a:lnTo>
                <a:cubicBezTo>
                  <a:pt x="9738" y="18210"/>
                  <a:pt x="9464" y="18302"/>
                  <a:pt x="9186" y="18302"/>
                </a:cubicBezTo>
                <a:cubicBezTo>
                  <a:pt x="9140" y="18302"/>
                  <a:pt x="9093" y="18299"/>
                  <a:pt x="9047" y="18294"/>
                </a:cubicBezTo>
                <a:cubicBezTo>
                  <a:pt x="8572" y="18244"/>
                  <a:pt x="8147" y="17969"/>
                  <a:pt x="7822" y="17619"/>
                </a:cubicBezTo>
                <a:cubicBezTo>
                  <a:pt x="6735" y="16545"/>
                  <a:pt x="6335" y="14958"/>
                  <a:pt x="6123" y="13421"/>
                </a:cubicBezTo>
                <a:cubicBezTo>
                  <a:pt x="5898" y="11909"/>
                  <a:pt x="5811" y="10335"/>
                  <a:pt x="5136" y="8935"/>
                </a:cubicBezTo>
                <a:cubicBezTo>
                  <a:pt x="4261" y="7124"/>
                  <a:pt x="2437" y="5599"/>
                  <a:pt x="2587" y="3600"/>
                </a:cubicBezTo>
                <a:cubicBezTo>
                  <a:pt x="2587" y="3350"/>
                  <a:pt x="2662" y="3075"/>
                  <a:pt x="2837" y="2863"/>
                </a:cubicBezTo>
                <a:cubicBezTo>
                  <a:pt x="3036" y="2622"/>
                  <a:pt x="3316" y="2528"/>
                  <a:pt x="3623" y="2528"/>
                </a:cubicBezTo>
                <a:cubicBezTo>
                  <a:pt x="4047" y="2528"/>
                  <a:pt x="4521" y="2708"/>
                  <a:pt x="4899" y="2925"/>
                </a:cubicBezTo>
                <a:cubicBezTo>
                  <a:pt x="7135" y="4225"/>
                  <a:pt x="8872" y="6149"/>
                  <a:pt x="9984" y="8386"/>
                </a:cubicBezTo>
                <a:lnTo>
                  <a:pt x="9984" y="6049"/>
                </a:lnTo>
                <a:cubicBezTo>
                  <a:pt x="8747" y="3638"/>
                  <a:pt x="6923" y="839"/>
                  <a:pt x="4524" y="139"/>
                </a:cubicBezTo>
                <a:cubicBezTo>
                  <a:pt x="4209" y="46"/>
                  <a:pt x="3878" y="0"/>
                  <a:pt x="3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p:cNvSpPr/>
          <p:nvPr/>
        </p:nvSpPr>
        <p:spPr>
          <a:xfrm>
            <a:off x="7937978" y="-51779"/>
            <a:ext cx="675385" cy="303313"/>
          </a:xfrm>
          <a:custGeom>
            <a:avLst/>
            <a:gdLst/>
            <a:ahLst/>
            <a:cxnLst/>
            <a:rect l="l" t="t" r="r" b="b"/>
            <a:pathLst>
              <a:path w="15382" h="6908" extrusionOk="0">
                <a:moveTo>
                  <a:pt x="4823" y="0"/>
                </a:moveTo>
                <a:cubicBezTo>
                  <a:pt x="2237" y="2487"/>
                  <a:pt x="0" y="5823"/>
                  <a:pt x="1250" y="6423"/>
                </a:cubicBezTo>
                <a:cubicBezTo>
                  <a:pt x="1518" y="6549"/>
                  <a:pt x="1790" y="6604"/>
                  <a:pt x="2062" y="6604"/>
                </a:cubicBezTo>
                <a:cubicBezTo>
                  <a:pt x="3738" y="6604"/>
                  <a:pt x="5410" y="4541"/>
                  <a:pt x="6070" y="4541"/>
                </a:cubicBezTo>
                <a:cubicBezTo>
                  <a:pt x="6108" y="4541"/>
                  <a:pt x="6142" y="4547"/>
                  <a:pt x="6172" y="4561"/>
                </a:cubicBezTo>
                <a:cubicBezTo>
                  <a:pt x="6510" y="4723"/>
                  <a:pt x="5010" y="6198"/>
                  <a:pt x="6072" y="6723"/>
                </a:cubicBezTo>
                <a:cubicBezTo>
                  <a:pt x="6316" y="6840"/>
                  <a:pt x="6619" y="6907"/>
                  <a:pt x="6974" y="6907"/>
                </a:cubicBezTo>
                <a:cubicBezTo>
                  <a:pt x="8164" y="6907"/>
                  <a:pt x="9935" y="6154"/>
                  <a:pt x="11995" y="4036"/>
                </a:cubicBezTo>
                <a:cubicBezTo>
                  <a:pt x="13282" y="2699"/>
                  <a:pt x="14606" y="1262"/>
                  <a:pt x="15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141978" y="4057927"/>
            <a:ext cx="484636" cy="456900"/>
            <a:chOff x="328688" y="4247999"/>
            <a:chExt cx="290410" cy="273806"/>
          </a:xfrm>
        </p:grpSpPr>
        <p:sp>
          <p:nvSpPr>
            <p:cNvPr id="141" name="Google Shape;141;p11"/>
            <p:cNvSpPr/>
            <p:nvPr/>
          </p:nvSpPr>
          <p:spPr>
            <a:xfrm>
              <a:off x="328688" y="4247999"/>
              <a:ext cx="198638" cy="163424"/>
            </a:xfrm>
            <a:custGeom>
              <a:avLst/>
              <a:gdLst/>
              <a:ahLst/>
              <a:cxnLst/>
              <a:rect l="l" t="t" r="r" b="b"/>
              <a:pathLst>
                <a:path w="4524" h="3722" extrusionOk="0">
                  <a:moveTo>
                    <a:pt x="763" y="1"/>
                  </a:moveTo>
                  <a:cubicBezTo>
                    <a:pt x="426" y="1"/>
                    <a:pt x="157" y="288"/>
                    <a:pt x="88" y="583"/>
                  </a:cubicBezTo>
                  <a:cubicBezTo>
                    <a:pt x="25" y="707"/>
                    <a:pt x="0" y="857"/>
                    <a:pt x="63" y="1032"/>
                  </a:cubicBezTo>
                  <a:cubicBezTo>
                    <a:pt x="275" y="1770"/>
                    <a:pt x="675" y="2444"/>
                    <a:pt x="1212" y="2969"/>
                  </a:cubicBezTo>
                  <a:cubicBezTo>
                    <a:pt x="1579" y="3318"/>
                    <a:pt x="2084" y="3721"/>
                    <a:pt x="2578" y="3721"/>
                  </a:cubicBezTo>
                  <a:cubicBezTo>
                    <a:pt x="2791" y="3721"/>
                    <a:pt x="3003" y="3645"/>
                    <a:pt x="3199" y="3456"/>
                  </a:cubicBezTo>
                  <a:cubicBezTo>
                    <a:pt x="4524" y="2194"/>
                    <a:pt x="2000" y="520"/>
                    <a:pt x="1050" y="70"/>
                  </a:cubicBezTo>
                  <a:cubicBezTo>
                    <a:pt x="951" y="22"/>
                    <a:pt x="855" y="1"/>
                    <a:pt x="7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a:off x="517583" y="4405319"/>
              <a:ext cx="101514" cy="116487"/>
            </a:xfrm>
            <a:custGeom>
              <a:avLst/>
              <a:gdLst/>
              <a:ahLst/>
              <a:cxnLst/>
              <a:rect l="l" t="t" r="r" b="b"/>
              <a:pathLst>
                <a:path w="2312" h="2653" extrusionOk="0">
                  <a:moveTo>
                    <a:pt x="670" y="1"/>
                  </a:moveTo>
                  <a:cubicBezTo>
                    <a:pt x="459" y="1"/>
                    <a:pt x="261" y="93"/>
                    <a:pt x="138" y="298"/>
                  </a:cubicBezTo>
                  <a:cubicBezTo>
                    <a:pt x="63" y="436"/>
                    <a:pt x="25" y="636"/>
                    <a:pt x="88" y="810"/>
                  </a:cubicBezTo>
                  <a:cubicBezTo>
                    <a:pt x="100" y="1298"/>
                    <a:pt x="0" y="1760"/>
                    <a:pt x="313" y="2197"/>
                  </a:cubicBezTo>
                  <a:cubicBezTo>
                    <a:pt x="509" y="2488"/>
                    <a:pt x="837" y="2652"/>
                    <a:pt x="1165" y="2652"/>
                  </a:cubicBezTo>
                  <a:cubicBezTo>
                    <a:pt x="1400" y="2652"/>
                    <a:pt x="1637" y="2568"/>
                    <a:pt x="1825" y="2385"/>
                  </a:cubicBezTo>
                  <a:cubicBezTo>
                    <a:pt x="2187" y="2060"/>
                    <a:pt x="2312" y="1498"/>
                    <a:pt x="2099" y="1023"/>
                  </a:cubicBezTo>
                  <a:cubicBezTo>
                    <a:pt x="1962" y="685"/>
                    <a:pt x="1700" y="448"/>
                    <a:pt x="1387" y="286"/>
                  </a:cubicBezTo>
                  <a:cubicBezTo>
                    <a:pt x="1337" y="248"/>
                    <a:pt x="1287" y="211"/>
                    <a:pt x="1250" y="198"/>
                  </a:cubicBezTo>
                  <a:cubicBezTo>
                    <a:pt x="1162" y="161"/>
                    <a:pt x="1075" y="123"/>
                    <a:pt x="1000" y="73"/>
                  </a:cubicBezTo>
                  <a:cubicBezTo>
                    <a:pt x="893" y="26"/>
                    <a:pt x="780" y="1"/>
                    <a:pt x="6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11"/>
          <p:cNvGrpSpPr/>
          <p:nvPr/>
        </p:nvGrpSpPr>
        <p:grpSpPr>
          <a:xfrm>
            <a:off x="8436166" y="258505"/>
            <a:ext cx="484644" cy="248944"/>
            <a:chOff x="8586454" y="272600"/>
            <a:chExt cx="334030" cy="171591"/>
          </a:xfrm>
        </p:grpSpPr>
        <p:sp>
          <p:nvSpPr>
            <p:cNvPr id="144" name="Google Shape;144;p11"/>
            <p:cNvSpPr/>
            <p:nvPr/>
          </p:nvSpPr>
          <p:spPr>
            <a:xfrm>
              <a:off x="8586454" y="272600"/>
              <a:ext cx="161228" cy="171591"/>
            </a:xfrm>
            <a:custGeom>
              <a:avLst/>
              <a:gdLst/>
              <a:ahLst/>
              <a:cxnLst/>
              <a:rect l="l" t="t" r="r" b="b"/>
              <a:pathLst>
                <a:path w="3672" h="3908" extrusionOk="0">
                  <a:moveTo>
                    <a:pt x="2678" y="0"/>
                  </a:moveTo>
                  <a:cubicBezTo>
                    <a:pt x="2583" y="0"/>
                    <a:pt x="2488" y="24"/>
                    <a:pt x="2387" y="86"/>
                  </a:cubicBezTo>
                  <a:cubicBezTo>
                    <a:pt x="1737" y="473"/>
                    <a:pt x="1175" y="985"/>
                    <a:pt x="762" y="1648"/>
                  </a:cubicBezTo>
                  <a:cubicBezTo>
                    <a:pt x="413" y="2247"/>
                    <a:pt x="0" y="3184"/>
                    <a:pt x="750" y="3684"/>
                  </a:cubicBezTo>
                  <a:cubicBezTo>
                    <a:pt x="982" y="3839"/>
                    <a:pt x="1202" y="3907"/>
                    <a:pt x="1410" y="3907"/>
                  </a:cubicBezTo>
                  <a:cubicBezTo>
                    <a:pt x="2594" y="3907"/>
                    <a:pt x="3381" y="1707"/>
                    <a:pt x="3561" y="835"/>
                  </a:cubicBezTo>
                  <a:cubicBezTo>
                    <a:pt x="3672" y="345"/>
                    <a:pt x="3253" y="23"/>
                    <a:pt x="2871" y="23"/>
                  </a:cubicBezTo>
                  <a:cubicBezTo>
                    <a:pt x="2864" y="23"/>
                    <a:pt x="2856" y="23"/>
                    <a:pt x="2849" y="23"/>
                  </a:cubicBezTo>
                  <a:cubicBezTo>
                    <a:pt x="2792" y="9"/>
                    <a:pt x="2735" y="0"/>
                    <a:pt x="26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a:off x="8801934" y="303847"/>
              <a:ext cx="118550" cy="103007"/>
            </a:xfrm>
            <a:custGeom>
              <a:avLst/>
              <a:gdLst/>
              <a:ahLst/>
              <a:cxnLst/>
              <a:rect l="l" t="t" r="r" b="b"/>
              <a:pathLst>
                <a:path w="2700" h="2346" extrusionOk="0">
                  <a:moveTo>
                    <a:pt x="2044" y="1"/>
                  </a:moveTo>
                  <a:cubicBezTo>
                    <a:pt x="1930" y="1"/>
                    <a:pt x="1807" y="31"/>
                    <a:pt x="1700" y="89"/>
                  </a:cubicBezTo>
                  <a:cubicBezTo>
                    <a:pt x="1238" y="214"/>
                    <a:pt x="750" y="214"/>
                    <a:pt x="413" y="614"/>
                  </a:cubicBezTo>
                  <a:cubicBezTo>
                    <a:pt x="1" y="1063"/>
                    <a:pt x="51" y="1788"/>
                    <a:pt x="576" y="2138"/>
                  </a:cubicBezTo>
                  <a:cubicBezTo>
                    <a:pt x="769" y="2277"/>
                    <a:pt x="1004" y="2346"/>
                    <a:pt x="1239" y="2346"/>
                  </a:cubicBezTo>
                  <a:cubicBezTo>
                    <a:pt x="1491" y="2346"/>
                    <a:pt x="1744" y="2268"/>
                    <a:pt x="1950" y="2113"/>
                  </a:cubicBezTo>
                  <a:cubicBezTo>
                    <a:pt x="2250" y="1901"/>
                    <a:pt x="2425" y="1588"/>
                    <a:pt x="2537" y="1238"/>
                  </a:cubicBezTo>
                  <a:cubicBezTo>
                    <a:pt x="2550" y="1201"/>
                    <a:pt x="2562" y="1126"/>
                    <a:pt x="2575" y="1088"/>
                  </a:cubicBezTo>
                  <a:cubicBezTo>
                    <a:pt x="2600" y="989"/>
                    <a:pt x="2625" y="901"/>
                    <a:pt x="2637" y="801"/>
                  </a:cubicBezTo>
                  <a:cubicBezTo>
                    <a:pt x="2700" y="476"/>
                    <a:pt x="2575" y="139"/>
                    <a:pt x="2212" y="26"/>
                  </a:cubicBezTo>
                  <a:cubicBezTo>
                    <a:pt x="2161" y="9"/>
                    <a:pt x="2104"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11"/>
          <p:cNvSpPr/>
          <p:nvPr/>
        </p:nvSpPr>
        <p:spPr>
          <a:xfrm>
            <a:off x="358483" y="955363"/>
            <a:ext cx="478416" cy="667614"/>
          </a:xfrm>
          <a:custGeom>
            <a:avLst/>
            <a:gdLst/>
            <a:ahLst/>
            <a:cxnLst/>
            <a:rect l="l" t="t" r="r" b="b"/>
            <a:pathLst>
              <a:path w="10896" h="15205" extrusionOk="0">
                <a:moveTo>
                  <a:pt x="8552" y="1"/>
                </a:moveTo>
                <a:cubicBezTo>
                  <a:pt x="6774" y="1"/>
                  <a:pt x="5322" y="613"/>
                  <a:pt x="4961" y="1335"/>
                </a:cubicBezTo>
                <a:cubicBezTo>
                  <a:pt x="4099" y="2997"/>
                  <a:pt x="4823" y="3597"/>
                  <a:pt x="4786" y="4734"/>
                </a:cubicBezTo>
                <a:cubicBezTo>
                  <a:pt x="4786" y="4996"/>
                  <a:pt x="4748" y="5271"/>
                  <a:pt x="4623" y="5496"/>
                </a:cubicBezTo>
                <a:cubicBezTo>
                  <a:pt x="4236" y="6208"/>
                  <a:pt x="3187" y="6058"/>
                  <a:pt x="2424" y="6308"/>
                </a:cubicBezTo>
                <a:cubicBezTo>
                  <a:pt x="925" y="6796"/>
                  <a:pt x="613" y="8982"/>
                  <a:pt x="1537" y="10369"/>
                </a:cubicBezTo>
                <a:cubicBezTo>
                  <a:pt x="1800" y="10769"/>
                  <a:pt x="2149" y="11144"/>
                  <a:pt x="2224" y="11606"/>
                </a:cubicBezTo>
                <a:cubicBezTo>
                  <a:pt x="2312" y="12168"/>
                  <a:pt x="1987" y="12706"/>
                  <a:pt x="1537" y="12993"/>
                </a:cubicBezTo>
                <a:cubicBezTo>
                  <a:pt x="1100" y="13293"/>
                  <a:pt x="538" y="13718"/>
                  <a:pt x="0" y="13830"/>
                </a:cubicBezTo>
                <a:cubicBezTo>
                  <a:pt x="250" y="14292"/>
                  <a:pt x="750" y="14767"/>
                  <a:pt x="1062" y="15205"/>
                </a:cubicBezTo>
                <a:cubicBezTo>
                  <a:pt x="1937" y="14855"/>
                  <a:pt x="2749" y="14305"/>
                  <a:pt x="3411" y="13643"/>
                </a:cubicBezTo>
                <a:cubicBezTo>
                  <a:pt x="3924" y="13105"/>
                  <a:pt x="4374" y="12368"/>
                  <a:pt x="4186" y="11606"/>
                </a:cubicBezTo>
                <a:cubicBezTo>
                  <a:pt x="3874" y="10357"/>
                  <a:pt x="1987" y="9594"/>
                  <a:pt x="2249" y="8370"/>
                </a:cubicBezTo>
                <a:cubicBezTo>
                  <a:pt x="2424" y="7583"/>
                  <a:pt x="3436" y="7358"/>
                  <a:pt x="4274" y="7358"/>
                </a:cubicBezTo>
                <a:cubicBezTo>
                  <a:pt x="5098" y="7345"/>
                  <a:pt x="6085" y="7345"/>
                  <a:pt x="6498" y="6646"/>
                </a:cubicBezTo>
                <a:cubicBezTo>
                  <a:pt x="7122" y="5596"/>
                  <a:pt x="5848" y="4234"/>
                  <a:pt x="5985" y="2997"/>
                </a:cubicBezTo>
                <a:cubicBezTo>
                  <a:pt x="6098" y="2060"/>
                  <a:pt x="7035" y="1435"/>
                  <a:pt x="7972" y="1373"/>
                </a:cubicBezTo>
                <a:cubicBezTo>
                  <a:pt x="8031" y="1368"/>
                  <a:pt x="8090" y="1366"/>
                  <a:pt x="8150" y="1366"/>
                </a:cubicBezTo>
                <a:cubicBezTo>
                  <a:pt x="9043" y="1366"/>
                  <a:pt x="10041" y="1869"/>
                  <a:pt x="10896" y="2185"/>
                </a:cubicBezTo>
                <a:cubicBezTo>
                  <a:pt x="10833" y="1148"/>
                  <a:pt x="10896" y="1335"/>
                  <a:pt x="10696" y="298"/>
                </a:cubicBezTo>
                <a:cubicBezTo>
                  <a:pt x="9962" y="91"/>
                  <a:pt x="9233" y="1"/>
                  <a:pt x="8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11"/>
          <p:cNvGrpSpPr/>
          <p:nvPr/>
        </p:nvGrpSpPr>
        <p:grpSpPr>
          <a:xfrm>
            <a:off x="144789" y="4591221"/>
            <a:ext cx="905805" cy="409495"/>
            <a:chOff x="1465587" y="3561994"/>
            <a:chExt cx="606011" cy="273983"/>
          </a:xfrm>
        </p:grpSpPr>
        <p:sp>
          <p:nvSpPr>
            <p:cNvPr id="148" name="Google Shape;148;p11"/>
            <p:cNvSpPr/>
            <p:nvPr/>
          </p:nvSpPr>
          <p:spPr>
            <a:xfrm>
              <a:off x="1465587" y="3562345"/>
              <a:ext cx="606011" cy="273632"/>
            </a:xfrm>
            <a:custGeom>
              <a:avLst/>
              <a:gdLst/>
              <a:ahLst/>
              <a:cxnLst/>
              <a:rect l="l" t="t" r="r" b="b"/>
              <a:pathLst>
                <a:path w="13802" h="6232" extrusionOk="0">
                  <a:moveTo>
                    <a:pt x="11952" y="0"/>
                  </a:moveTo>
                  <a:cubicBezTo>
                    <a:pt x="11796" y="0"/>
                    <a:pt x="11619" y="10"/>
                    <a:pt x="11420" y="30"/>
                  </a:cubicBezTo>
                  <a:cubicBezTo>
                    <a:pt x="9959" y="193"/>
                    <a:pt x="8484" y="1030"/>
                    <a:pt x="6997" y="1030"/>
                  </a:cubicBezTo>
                  <a:cubicBezTo>
                    <a:pt x="6149" y="1030"/>
                    <a:pt x="5195" y="893"/>
                    <a:pt x="4264" y="893"/>
                  </a:cubicBezTo>
                  <a:cubicBezTo>
                    <a:pt x="3440" y="893"/>
                    <a:pt x="2635" y="1000"/>
                    <a:pt x="1937" y="1405"/>
                  </a:cubicBezTo>
                  <a:cubicBezTo>
                    <a:pt x="1225" y="1817"/>
                    <a:pt x="862" y="2467"/>
                    <a:pt x="588" y="3091"/>
                  </a:cubicBezTo>
                  <a:cubicBezTo>
                    <a:pt x="275" y="3791"/>
                    <a:pt x="0" y="4541"/>
                    <a:pt x="100" y="5266"/>
                  </a:cubicBezTo>
                  <a:cubicBezTo>
                    <a:pt x="125" y="5528"/>
                    <a:pt x="225" y="5815"/>
                    <a:pt x="488" y="6003"/>
                  </a:cubicBezTo>
                  <a:cubicBezTo>
                    <a:pt x="713" y="6159"/>
                    <a:pt x="1037" y="6232"/>
                    <a:pt x="1359" y="6232"/>
                  </a:cubicBezTo>
                  <a:cubicBezTo>
                    <a:pt x="1449" y="6232"/>
                    <a:pt x="1538" y="6226"/>
                    <a:pt x="1625" y="6215"/>
                  </a:cubicBezTo>
                  <a:cubicBezTo>
                    <a:pt x="2512" y="6128"/>
                    <a:pt x="3274" y="5628"/>
                    <a:pt x="3836" y="5078"/>
                  </a:cubicBezTo>
                  <a:cubicBezTo>
                    <a:pt x="4398" y="4528"/>
                    <a:pt x="4848" y="3929"/>
                    <a:pt x="5485" y="3441"/>
                  </a:cubicBezTo>
                  <a:cubicBezTo>
                    <a:pt x="6032" y="3039"/>
                    <a:pt x="6766" y="2722"/>
                    <a:pt x="7484" y="2722"/>
                  </a:cubicBezTo>
                  <a:cubicBezTo>
                    <a:pt x="7635" y="2722"/>
                    <a:pt x="7786" y="2736"/>
                    <a:pt x="7934" y="2767"/>
                  </a:cubicBezTo>
                  <a:cubicBezTo>
                    <a:pt x="8309" y="2842"/>
                    <a:pt x="8647" y="3017"/>
                    <a:pt x="9034" y="3079"/>
                  </a:cubicBezTo>
                  <a:cubicBezTo>
                    <a:pt x="9129" y="3093"/>
                    <a:pt x="9223" y="3099"/>
                    <a:pt x="9317" y="3099"/>
                  </a:cubicBezTo>
                  <a:cubicBezTo>
                    <a:pt x="10093" y="3099"/>
                    <a:pt x="10846" y="2667"/>
                    <a:pt x="11470" y="2254"/>
                  </a:cubicBezTo>
                  <a:cubicBezTo>
                    <a:pt x="12795" y="1356"/>
                    <a:pt x="13802" y="0"/>
                    <a:pt x="1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a:off x="1470505" y="3561994"/>
              <a:ext cx="544848" cy="271612"/>
            </a:xfrm>
            <a:custGeom>
              <a:avLst/>
              <a:gdLst/>
              <a:ahLst/>
              <a:cxnLst/>
              <a:rect l="l" t="t" r="r" b="b"/>
              <a:pathLst>
                <a:path w="12409" h="6186" extrusionOk="0">
                  <a:moveTo>
                    <a:pt x="11746" y="1"/>
                  </a:moveTo>
                  <a:cubicBezTo>
                    <a:pt x="11608" y="1"/>
                    <a:pt x="11471" y="13"/>
                    <a:pt x="11296" y="26"/>
                  </a:cubicBezTo>
                  <a:cubicBezTo>
                    <a:pt x="11071" y="38"/>
                    <a:pt x="10859" y="88"/>
                    <a:pt x="10634" y="138"/>
                  </a:cubicBezTo>
                  <a:cubicBezTo>
                    <a:pt x="10659" y="213"/>
                    <a:pt x="10671" y="276"/>
                    <a:pt x="10696" y="338"/>
                  </a:cubicBezTo>
                  <a:cubicBezTo>
                    <a:pt x="10759" y="451"/>
                    <a:pt x="10871" y="538"/>
                    <a:pt x="10996" y="563"/>
                  </a:cubicBezTo>
                  <a:cubicBezTo>
                    <a:pt x="11036" y="571"/>
                    <a:pt x="11076" y="575"/>
                    <a:pt x="11117" y="575"/>
                  </a:cubicBezTo>
                  <a:cubicBezTo>
                    <a:pt x="11206" y="575"/>
                    <a:pt x="11294" y="556"/>
                    <a:pt x="11371" y="513"/>
                  </a:cubicBezTo>
                  <a:cubicBezTo>
                    <a:pt x="11382" y="517"/>
                    <a:pt x="11390" y="518"/>
                    <a:pt x="11396" y="518"/>
                  </a:cubicBezTo>
                  <a:cubicBezTo>
                    <a:pt x="11410" y="518"/>
                    <a:pt x="11412" y="509"/>
                    <a:pt x="11421" y="501"/>
                  </a:cubicBezTo>
                  <a:lnTo>
                    <a:pt x="11508" y="451"/>
                  </a:lnTo>
                  <a:cubicBezTo>
                    <a:pt x="11621" y="388"/>
                    <a:pt x="11721" y="276"/>
                    <a:pt x="11733" y="151"/>
                  </a:cubicBezTo>
                  <a:cubicBezTo>
                    <a:pt x="11746" y="101"/>
                    <a:pt x="11746" y="38"/>
                    <a:pt x="11746" y="1"/>
                  </a:cubicBezTo>
                  <a:close/>
                  <a:moveTo>
                    <a:pt x="4874" y="925"/>
                  </a:moveTo>
                  <a:cubicBezTo>
                    <a:pt x="4799" y="988"/>
                    <a:pt x="4736" y="1088"/>
                    <a:pt x="4699" y="1175"/>
                  </a:cubicBezTo>
                  <a:cubicBezTo>
                    <a:pt x="4674" y="1300"/>
                    <a:pt x="4686" y="1463"/>
                    <a:pt x="4749" y="1550"/>
                  </a:cubicBezTo>
                  <a:cubicBezTo>
                    <a:pt x="4811" y="1663"/>
                    <a:pt x="4924" y="1763"/>
                    <a:pt x="5049" y="1775"/>
                  </a:cubicBezTo>
                  <a:cubicBezTo>
                    <a:pt x="5092" y="1783"/>
                    <a:pt x="5133" y="1787"/>
                    <a:pt x="5173" y="1787"/>
                  </a:cubicBezTo>
                  <a:cubicBezTo>
                    <a:pt x="5259" y="1787"/>
                    <a:pt x="5338" y="1768"/>
                    <a:pt x="5423" y="1725"/>
                  </a:cubicBezTo>
                  <a:cubicBezTo>
                    <a:pt x="5486" y="1713"/>
                    <a:pt x="5536" y="1688"/>
                    <a:pt x="5573" y="1663"/>
                  </a:cubicBezTo>
                  <a:cubicBezTo>
                    <a:pt x="5686" y="1625"/>
                    <a:pt x="5786" y="1475"/>
                    <a:pt x="5798" y="1375"/>
                  </a:cubicBezTo>
                  <a:cubicBezTo>
                    <a:pt x="5823" y="1250"/>
                    <a:pt x="5811" y="1088"/>
                    <a:pt x="5748" y="988"/>
                  </a:cubicBezTo>
                  <a:cubicBezTo>
                    <a:pt x="5461" y="975"/>
                    <a:pt x="5174" y="950"/>
                    <a:pt x="4874" y="925"/>
                  </a:cubicBezTo>
                  <a:close/>
                  <a:moveTo>
                    <a:pt x="3087" y="975"/>
                  </a:moveTo>
                  <a:lnTo>
                    <a:pt x="3087" y="975"/>
                  </a:lnTo>
                  <a:cubicBezTo>
                    <a:pt x="2650" y="1063"/>
                    <a:pt x="2237" y="1175"/>
                    <a:pt x="1837" y="1400"/>
                  </a:cubicBezTo>
                  <a:cubicBezTo>
                    <a:pt x="1862" y="1413"/>
                    <a:pt x="1875" y="1413"/>
                    <a:pt x="1875" y="1438"/>
                  </a:cubicBezTo>
                  <a:cubicBezTo>
                    <a:pt x="1912" y="1563"/>
                    <a:pt x="1987" y="1663"/>
                    <a:pt x="2087" y="1725"/>
                  </a:cubicBezTo>
                  <a:cubicBezTo>
                    <a:pt x="2163" y="1767"/>
                    <a:pt x="2257" y="1798"/>
                    <a:pt x="2344" y="1798"/>
                  </a:cubicBezTo>
                  <a:cubicBezTo>
                    <a:pt x="2386" y="1798"/>
                    <a:pt x="2426" y="1791"/>
                    <a:pt x="2462" y="1775"/>
                  </a:cubicBezTo>
                  <a:cubicBezTo>
                    <a:pt x="2562" y="1750"/>
                    <a:pt x="2675" y="1700"/>
                    <a:pt x="2750" y="1638"/>
                  </a:cubicBezTo>
                  <a:cubicBezTo>
                    <a:pt x="2875" y="1538"/>
                    <a:pt x="2949" y="1463"/>
                    <a:pt x="3049" y="1338"/>
                  </a:cubicBezTo>
                  <a:cubicBezTo>
                    <a:pt x="3112" y="1250"/>
                    <a:pt x="3124" y="1088"/>
                    <a:pt x="3087" y="975"/>
                  </a:cubicBezTo>
                  <a:close/>
                  <a:moveTo>
                    <a:pt x="11983" y="1088"/>
                  </a:moveTo>
                  <a:cubicBezTo>
                    <a:pt x="11858" y="1088"/>
                    <a:pt x="11733" y="1138"/>
                    <a:pt x="11633" y="1225"/>
                  </a:cubicBezTo>
                  <a:cubicBezTo>
                    <a:pt x="11558" y="1325"/>
                    <a:pt x="11496" y="1425"/>
                    <a:pt x="11496" y="1575"/>
                  </a:cubicBezTo>
                  <a:lnTo>
                    <a:pt x="11496" y="1650"/>
                  </a:lnTo>
                  <a:cubicBezTo>
                    <a:pt x="11496" y="1775"/>
                    <a:pt x="11546" y="1900"/>
                    <a:pt x="11633" y="2000"/>
                  </a:cubicBezTo>
                  <a:cubicBezTo>
                    <a:pt x="11658" y="2012"/>
                    <a:pt x="11658" y="2025"/>
                    <a:pt x="11671" y="2025"/>
                  </a:cubicBezTo>
                  <a:cubicBezTo>
                    <a:pt x="11946" y="1825"/>
                    <a:pt x="12221" y="1588"/>
                    <a:pt x="12408" y="1338"/>
                  </a:cubicBezTo>
                  <a:cubicBezTo>
                    <a:pt x="12383" y="1288"/>
                    <a:pt x="12358" y="1263"/>
                    <a:pt x="12321" y="1225"/>
                  </a:cubicBezTo>
                  <a:cubicBezTo>
                    <a:pt x="12246" y="1150"/>
                    <a:pt x="12108" y="1088"/>
                    <a:pt x="11983" y="1088"/>
                  </a:cubicBezTo>
                  <a:close/>
                  <a:moveTo>
                    <a:pt x="9291" y="1887"/>
                  </a:moveTo>
                  <a:cubicBezTo>
                    <a:pt x="9124" y="1887"/>
                    <a:pt x="8963" y="1964"/>
                    <a:pt x="8872" y="2112"/>
                  </a:cubicBezTo>
                  <a:cubicBezTo>
                    <a:pt x="8860" y="2137"/>
                    <a:pt x="8847" y="2162"/>
                    <a:pt x="8822" y="2187"/>
                  </a:cubicBezTo>
                  <a:lnTo>
                    <a:pt x="8810" y="2212"/>
                  </a:lnTo>
                  <a:lnTo>
                    <a:pt x="8735" y="2287"/>
                  </a:lnTo>
                  <a:lnTo>
                    <a:pt x="8635" y="2387"/>
                  </a:lnTo>
                  <a:cubicBezTo>
                    <a:pt x="8610" y="2400"/>
                    <a:pt x="8585" y="2412"/>
                    <a:pt x="8560" y="2425"/>
                  </a:cubicBezTo>
                  <a:cubicBezTo>
                    <a:pt x="8397" y="2525"/>
                    <a:pt x="8310" y="2712"/>
                    <a:pt x="8310" y="2900"/>
                  </a:cubicBezTo>
                  <a:cubicBezTo>
                    <a:pt x="8510" y="2962"/>
                    <a:pt x="8710" y="3037"/>
                    <a:pt x="8934" y="3075"/>
                  </a:cubicBezTo>
                  <a:cubicBezTo>
                    <a:pt x="9059" y="3087"/>
                    <a:pt x="9184" y="3087"/>
                    <a:pt x="9309" y="3087"/>
                  </a:cubicBezTo>
                  <a:cubicBezTo>
                    <a:pt x="9472" y="2962"/>
                    <a:pt x="9609" y="2787"/>
                    <a:pt x="9722" y="2625"/>
                  </a:cubicBezTo>
                  <a:cubicBezTo>
                    <a:pt x="9859" y="2400"/>
                    <a:pt x="9759" y="2075"/>
                    <a:pt x="9547" y="1950"/>
                  </a:cubicBezTo>
                  <a:cubicBezTo>
                    <a:pt x="9466" y="1907"/>
                    <a:pt x="9378" y="1887"/>
                    <a:pt x="9291" y="1887"/>
                  </a:cubicBezTo>
                  <a:close/>
                  <a:moveTo>
                    <a:pt x="3486" y="2882"/>
                  </a:moveTo>
                  <a:cubicBezTo>
                    <a:pt x="3470" y="2882"/>
                    <a:pt x="3453" y="2884"/>
                    <a:pt x="3437" y="2887"/>
                  </a:cubicBezTo>
                  <a:cubicBezTo>
                    <a:pt x="3312" y="2887"/>
                    <a:pt x="3187" y="2925"/>
                    <a:pt x="3099" y="3025"/>
                  </a:cubicBezTo>
                  <a:lnTo>
                    <a:pt x="2949" y="3162"/>
                  </a:lnTo>
                  <a:cubicBezTo>
                    <a:pt x="2862" y="3262"/>
                    <a:pt x="2812" y="3387"/>
                    <a:pt x="2812" y="3512"/>
                  </a:cubicBezTo>
                  <a:cubicBezTo>
                    <a:pt x="2812" y="3637"/>
                    <a:pt x="2862" y="3774"/>
                    <a:pt x="2949" y="3849"/>
                  </a:cubicBezTo>
                  <a:cubicBezTo>
                    <a:pt x="3041" y="3941"/>
                    <a:pt x="3153" y="4001"/>
                    <a:pt x="3267" y="4001"/>
                  </a:cubicBezTo>
                  <a:cubicBezTo>
                    <a:pt x="3278" y="4001"/>
                    <a:pt x="3289" y="4000"/>
                    <a:pt x="3299" y="3999"/>
                  </a:cubicBezTo>
                  <a:cubicBezTo>
                    <a:pt x="3424" y="3999"/>
                    <a:pt x="3549" y="3949"/>
                    <a:pt x="3637" y="3849"/>
                  </a:cubicBezTo>
                  <a:lnTo>
                    <a:pt x="3787" y="3712"/>
                  </a:lnTo>
                  <a:cubicBezTo>
                    <a:pt x="3862" y="3637"/>
                    <a:pt x="3924" y="3499"/>
                    <a:pt x="3924" y="3362"/>
                  </a:cubicBezTo>
                  <a:cubicBezTo>
                    <a:pt x="3924" y="3249"/>
                    <a:pt x="3874" y="3099"/>
                    <a:pt x="3787" y="3025"/>
                  </a:cubicBezTo>
                  <a:cubicBezTo>
                    <a:pt x="3700" y="2949"/>
                    <a:pt x="3594" y="2882"/>
                    <a:pt x="3486" y="2882"/>
                  </a:cubicBezTo>
                  <a:close/>
                  <a:moveTo>
                    <a:pt x="491" y="3300"/>
                  </a:moveTo>
                  <a:cubicBezTo>
                    <a:pt x="453" y="3300"/>
                    <a:pt x="414" y="3304"/>
                    <a:pt x="376" y="3312"/>
                  </a:cubicBezTo>
                  <a:cubicBezTo>
                    <a:pt x="201" y="3699"/>
                    <a:pt x="76" y="4087"/>
                    <a:pt x="1" y="4474"/>
                  </a:cubicBezTo>
                  <a:cubicBezTo>
                    <a:pt x="32" y="4486"/>
                    <a:pt x="66" y="4493"/>
                    <a:pt x="101" y="4493"/>
                  </a:cubicBezTo>
                  <a:cubicBezTo>
                    <a:pt x="135" y="4493"/>
                    <a:pt x="169" y="4486"/>
                    <a:pt x="201" y="4474"/>
                  </a:cubicBezTo>
                  <a:cubicBezTo>
                    <a:pt x="438" y="4436"/>
                    <a:pt x="675" y="4311"/>
                    <a:pt x="850" y="4137"/>
                  </a:cubicBezTo>
                  <a:cubicBezTo>
                    <a:pt x="1038" y="3949"/>
                    <a:pt x="1038" y="3624"/>
                    <a:pt x="850" y="3437"/>
                  </a:cubicBezTo>
                  <a:cubicBezTo>
                    <a:pt x="753" y="3349"/>
                    <a:pt x="625" y="3300"/>
                    <a:pt x="491" y="3300"/>
                  </a:cubicBezTo>
                  <a:close/>
                  <a:moveTo>
                    <a:pt x="2394" y="5347"/>
                  </a:moveTo>
                  <a:cubicBezTo>
                    <a:pt x="2384" y="5347"/>
                    <a:pt x="2373" y="5347"/>
                    <a:pt x="2362" y="5349"/>
                  </a:cubicBezTo>
                  <a:cubicBezTo>
                    <a:pt x="2237" y="5349"/>
                    <a:pt x="2112" y="5399"/>
                    <a:pt x="2012" y="5498"/>
                  </a:cubicBezTo>
                  <a:lnTo>
                    <a:pt x="1937" y="5573"/>
                  </a:lnTo>
                  <a:cubicBezTo>
                    <a:pt x="1850" y="5661"/>
                    <a:pt x="1800" y="5786"/>
                    <a:pt x="1800" y="5911"/>
                  </a:cubicBezTo>
                  <a:cubicBezTo>
                    <a:pt x="1800" y="6011"/>
                    <a:pt x="1825" y="6098"/>
                    <a:pt x="1875" y="6186"/>
                  </a:cubicBezTo>
                  <a:cubicBezTo>
                    <a:pt x="2225" y="6098"/>
                    <a:pt x="2550" y="5961"/>
                    <a:pt x="2850" y="5773"/>
                  </a:cubicBezTo>
                  <a:cubicBezTo>
                    <a:pt x="2825" y="5661"/>
                    <a:pt x="2762" y="5548"/>
                    <a:pt x="2700" y="5498"/>
                  </a:cubicBezTo>
                  <a:cubicBezTo>
                    <a:pt x="2620" y="5407"/>
                    <a:pt x="2508" y="5347"/>
                    <a:pt x="2394" y="53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11"/>
          <p:cNvGrpSpPr/>
          <p:nvPr/>
        </p:nvGrpSpPr>
        <p:grpSpPr>
          <a:xfrm>
            <a:off x="358484" y="329544"/>
            <a:ext cx="598020" cy="410930"/>
            <a:chOff x="723559" y="736057"/>
            <a:chExt cx="598020" cy="410930"/>
          </a:xfrm>
        </p:grpSpPr>
        <p:sp>
          <p:nvSpPr>
            <p:cNvPr id="151" name="Google Shape;151;p11"/>
            <p:cNvSpPr/>
            <p:nvPr/>
          </p:nvSpPr>
          <p:spPr>
            <a:xfrm>
              <a:off x="723559" y="736057"/>
              <a:ext cx="598020" cy="410930"/>
            </a:xfrm>
            <a:custGeom>
              <a:avLst/>
              <a:gdLst/>
              <a:ahLst/>
              <a:cxnLst/>
              <a:rect l="l" t="t" r="r" b="b"/>
              <a:pathLst>
                <a:path w="13620" h="9359" extrusionOk="0">
                  <a:moveTo>
                    <a:pt x="4000" y="0"/>
                  </a:moveTo>
                  <a:cubicBezTo>
                    <a:pt x="3534" y="0"/>
                    <a:pt x="3122" y="138"/>
                    <a:pt x="2787" y="450"/>
                  </a:cubicBezTo>
                  <a:cubicBezTo>
                    <a:pt x="1" y="2987"/>
                    <a:pt x="3024" y="9359"/>
                    <a:pt x="3024" y="9359"/>
                  </a:cubicBezTo>
                  <a:lnTo>
                    <a:pt x="5386" y="7960"/>
                  </a:lnTo>
                  <a:cubicBezTo>
                    <a:pt x="5386" y="7960"/>
                    <a:pt x="3137" y="4711"/>
                    <a:pt x="4036" y="3549"/>
                  </a:cubicBezTo>
                  <a:cubicBezTo>
                    <a:pt x="4141" y="3414"/>
                    <a:pt x="4296" y="3352"/>
                    <a:pt x="4493" y="3352"/>
                  </a:cubicBezTo>
                  <a:cubicBezTo>
                    <a:pt x="5968" y="3352"/>
                    <a:pt x="9743" y="6857"/>
                    <a:pt x="11308" y="9272"/>
                  </a:cubicBezTo>
                  <a:lnTo>
                    <a:pt x="13620" y="7272"/>
                  </a:lnTo>
                  <a:cubicBezTo>
                    <a:pt x="13620" y="7272"/>
                    <a:pt x="7391" y="0"/>
                    <a:pt x="40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a:off x="799572" y="736057"/>
              <a:ext cx="515737" cy="410930"/>
            </a:xfrm>
            <a:custGeom>
              <a:avLst/>
              <a:gdLst/>
              <a:ahLst/>
              <a:cxnLst/>
              <a:rect l="l" t="t" r="r" b="b"/>
              <a:pathLst>
                <a:path w="11746" h="9359" extrusionOk="0">
                  <a:moveTo>
                    <a:pt x="3537" y="7572"/>
                  </a:moveTo>
                  <a:cubicBezTo>
                    <a:pt x="3533" y="7574"/>
                    <a:pt x="3530" y="7576"/>
                    <a:pt x="3528" y="7578"/>
                  </a:cubicBezTo>
                  <a:lnTo>
                    <a:pt x="3528" y="7578"/>
                  </a:lnTo>
                  <a:cubicBezTo>
                    <a:pt x="3531" y="7576"/>
                    <a:pt x="3534" y="7574"/>
                    <a:pt x="3537" y="7572"/>
                  </a:cubicBezTo>
                  <a:close/>
                  <a:moveTo>
                    <a:pt x="2237" y="0"/>
                  </a:moveTo>
                  <a:cubicBezTo>
                    <a:pt x="2175" y="0"/>
                    <a:pt x="2125" y="25"/>
                    <a:pt x="2063" y="25"/>
                  </a:cubicBezTo>
                  <a:cubicBezTo>
                    <a:pt x="1963" y="100"/>
                    <a:pt x="1850" y="188"/>
                    <a:pt x="1738" y="275"/>
                  </a:cubicBezTo>
                  <a:cubicBezTo>
                    <a:pt x="1713" y="225"/>
                    <a:pt x="1663" y="175"/>
                    <a:pt x="1625" y="125"/>
                  </a:cubicBezTo>
                  <a:cubicBezTo>
                    <a:pt x="1600" y="150"/>
                    <a:pt x="1563" y="163"/>
                    <a:pt x="1550" y="163"/>
                  </a:cubicBezTo>
                  <a:cubicBezTo>
                    <a:pt x="1600" y="213"/>
                    <a:pt x="1625" y="275"/>
                    <a:pt x="1675" y="313"/>
                  </a:cubicBezTo>
                  <a:cubicBezTo>
                    <a:pt x="1300" y="613"/>
                    <a:pt x="913" y="913"/>
                    <a:pt x="538" y="1225"/>
                  </a:cubicBezTo>
                  <a:cubicBezTo>
                    <a:pt x="501" y="1287"/>
                    <a:pt x="463" y="1350"/>
                    <a:pt x="426" y="1425"/>
                  </a:cubicBezTo>
                  <a:cubicBezTo>
                    <a:pt x="863" y="1087"/>
                    <a:pt x="1288" y="738"/>
                    <a:pt x="1725" y="400"/>
                  </a:cubicBezTo>
                  <a:cubicBezTo>
                    <a:pt x="2187" y="963"/>
                    <a:pt x="2650" y="1525"/>
                    <a:pt x="3112" y="2087"/>
                  </a:cubicBezTo>
                  <a:cubicBezTo>
                    <a:pt x="2475" y="2587"/>
                    <a:pt x="1850" y="3087"/>
                    <a:pt x="1213" y="3586"/>
                  </a:cubicBezTo>
                  <a:cubicBezTo>
                    <a:pt x="851" y="3149"/>
                    <a:pt x="488" y="2712"/>
                    <a:pt x="113" y="2274"/>
                  </a:cubicBezTo>
                  <a:cubicBezTo>
                    <a:pt x="101" y="2299"/>
                    <a:pt x="101" y="2349"/>
                    <a:pt x="88" y="2374"/>
                  </a:cubicBezTo>
                  <a:cubicBezTo>
                    <a:pt x="426" y="2799"/>
                    <a:pt x="776" y="3224"/>
                    <a:pt x="1125" y="3649"/>
                  </a:cubicBezTo>
                  <a:lnTo>
                    <a:pt x="1" y="4536"/>
                  </a:lnTo>
                  <a:cubicBezTo>
                    <a:pt x="1" y="4573"/>
                    <a:pt x="1" y="4611"/>
                    <a:pt x="26" y="4648"/>
                  </a:cubicBezTo>
                  <a:lnTo>
                    <a:pt x="1188" y="3711"/>
                  </a:lnTo>
                  <a:cubicBezTo>
                    <a:pt x="1550" y="4149"/>
                    <a:pt x="1925" y="4586"/>
                    <a:pt x="2287" y="5023"/>
                  </a:cubicBezTo>
                  <a:lnTo>
                    <a:pt x="2237" y="4836"/>
                  </a:lnTo>
                  <a:lnTo>
                    <a:pt x="1250" y="3661"/>
                  </a:lnTo>
                  <a:cubicBezTo>
                    <a:pt x="1900" y="3162"/>
                    <a:pt x="2525" y="2662"/>
                    <a:pt x="3162" y="2162"/>
                  </a:cubicBezTo>
                  <a:cubicBezTo>
                    <a:pt x="3624" y="2724"/>
                    <a:pt x="4099" y="3287"/>
                    <a:pt x="4561" y="3836"/>
                  </a:cubicBezTo>
                  <a:cubicBezTo>
                    <a:pt x="4499" y="3874"/>
                    <a:pt x="4424" y="3949"/>
                    <a:pt x="4362" y="3986"/>
                  </a:cubicBezTo>
                  <a:cubicBezTo>
                    <a:pt x="4399" y="3999"/>
                    <a:pt x="4412" y="4024"/>
                    <a:pt x="4437" y="4036"/>
                  </a:cubicBezTo>
                  <a:lnTo>
                    <a:pt x="4624" y="3899"/>
                  </a:lnTo>
                  <a:cubicBezTo>
                    <a:pt x="4811" y="4111"/>
                    <a:pt x="4999" y="4349"/>
                    <a:pt x="5211" y="4561"/>
                  </a:cubicBezTo>
                  <a:cubicBezTo>
                    <a:pt x="5311" y="4661"/>
                    <a:pt x="5436" y="4748"/>
                    <a:pt x="5561" y="4848"/>
                  </a:cubicBezTo>
                  <a:cubicBezTo>
                    <a:pt x="5286" y="4499"/>
                    <a:pt x="4999" y="4174"/>
                    <a:pt x="4711" y="3836"/>
                  </a:cubicBezTo>
                  <a:cubicBezTo>
                    <a:pt x="5349" y="3337"/>
                    <a:pt x="5973" y="2837"/>
                    <a:pt x="6611" y="2337"/>
                  </a:cubicBezTo>
                  <a:cubicBezTo>
                    <a:pt x="7085" y="2899"/>
                    <a:pt x="7548" y="3436"/>
                    <a:pt x="8023" y="3999"/>
                  </a:cubicBezTo>
                  <a:cubicBezTo>
                    <a:pt x="7423" y="4474"/>
                    <a:pt x="6811" y="4936"/>
                    <a:pt x="6223" y="5411"/>
                  </a:cubicBezTo>
                  <a:lnTo>
                    <a:pt x="6286" y="5473"/>
                  </a:lnTo>
                  <a:lnTo>
                    <a:pt x="8060" y="4061"/>
                  </a:lnTo>
                  <a:cubicBezTo>
                    <a:pt x="8535" y="4623"/>
                    <a:pt x="9022" y="5173"/>
                    <a:pt x="9484" y="5723"/>
                  </a:cubicBezTo>
                  <a:cubicBezTo>
                    <a:pt x="8935" y="6148"/>
                    <a:pt x="8397" y="6585"/>
                    <a:pt x="7848" y="6997"/>
                  </a:cubicBezTo>
                  <a:lnTo>
                    <a:pt x="7910" y="7060"/>
                  </a:lnTo>
                  <a:cubicBezTo>
                    <a:pt x="8460" y="6648"/>
                    <a:pt x="8997" y="6210"/>
                    <a:pt x="9534" y="5785"/>
                  </a:cubicBezTo>
                  <a:cubicBezTo>
                    <a:pt x="9997" y="6335"/>
                    <a:pt x="10484" y="6898"/>
                    <a:pt x="10971" y="7435"/>
                  </a:cubicBezTo>
                  <a:cubicBezTo>
                    <a:pt x="10409" y="7872"/>
                    <a:pt x="9859" y="8309"/>
                    <a:pt x="9297" y="8747"/>
                  </a:cubicBezTo>
                  <a:cubicBezTo>
                    <a:pt x="9310" y="8784"/>
                    <a:pt x="9334" y="8797"/>
                    <a:pt x="9347" y="8834"/>
                  </a:cubicBezTo>
                  <a:cubicBezTo>
                    <a:pt x="9909" y="8397"/>
                    <a:pt x="10459" y="7960"/>
                    <a:pt x="11021" y="7522"/>
                  </a:cubicBezTo>
                  <a:lnTo>
                    <a:pt x="11296" y="7847"/>
                  </a:lnTo>
                  <a:lnTo>
                    <a:pt x="11359" y="7785"/>
                  </a:lnTo>
                  <a:lnTo>
                    <a:pt x="11084" y="7460"/>
                  </a:lnTo>
                  <a:cubicBezTo>
                    <a:pt x="11334" y="7285"/>
                    <a:pt x="11534" y="7122"/>
                    <a:pt x="11746" y="6972"/>
                  </a:cubicBezTo>
                  <a:cubicBezTo>
                    <a:pt x="11733" y="6960"/>
                    <a:pt x="11721" y="6923"/>
                    <a:pt x="11684" y="6910"/>
                  </a:cubicBezTo>
                  <a:cubicBezTo>
                    <a:pt x="11484" y="7060"/>
                    <a:pt x="11284" y="7235"/>
                    <a:pt x="11059" y="7397"/>
                  </a:cubicBezTo>
                  <a:cubicBezTo>
                    <a:pt x="10584" y="6848"/>
                    <a:pt x="10109" y="6298"/>
                    <a:pt x="9622" y="5736"/>
                  </a:cubicBezTo>
                  <a:cubicBezTo>
                    <a:pt x="9809" y="5598"/>
                    <a:pt x="9984" y="5461"/>
                    <a:pt x="10172" y="5311"/>
                  </a:cubicBezTo>
                  <a:lnTo>
                    <a:pt x="10109" y="5248"/>
                  </a:lnTo>
                  <a:cubicBezTo>
                    <a:pt x="9922" y="5398"/>
                    <a:pt x="9747" y="5536"/>
                    <a:pt x="9559" y="5673"/>
                  </a:cubicBezTo>
                  <a:cubicBezTo>
                    <a:pt x="9097" y="5123"/>
                    <a:pt x="8610" y="4561"/>
                    <a:pt x="8147" y="4024"/>
                  </a:cubicBezTo>
                  <a:cubicBezTo>
                    <a:pt x="8272" y="3924"/>
                    <a:pt x="8397" y="3811"/>
                    <a:pt x="8535" y="3724"/>
                  </a:cubicBezTo>
                  <a:lnTo>
                    <a:pt x="8472" y="3661"/>
                  </a:lnTo>
                  <a:cubicBezTo>
                    <a:pt x="8347" y="3749"/>
                    <a:pt x="8222" y="3849"/>
                    <a:pt x="8098" y="3961"/>
                  </a:cubicBezTo>
                  <a:cubicBezTo>
                    <a:pt x="7623" y="3399"/>
                    <a:pt x="7160" y="2849"/>
                    <a:pt x="6686" y="2287"/>
                  </a:cubicBezTo>
                  <a:cubicBezTo>
                    <a:pt x="6723" y="2249"/>
                    <a:pt x="6748" y="2237"/>
                    <a:pt x="6786" y="2212"/>
                  </a:cubicBezTo>
                  <a:cubicBezTo>
                    <a:pt x="6748" y="2187"/>
                    <a:pt x="6736" y="2174"/>
                    <a:pt x="6711" y="2150"/>
                  </a:cubicBezTo>
                  <a:cubicBezTo>
                    <a:pt x="6673" y="2162"/>
                    <a:pt x="6661" y="2187"/>
                    <a:pt x="6623" y="2212"/>
                  </a:cubicBezTo>
                  <a:cubicBezTo>
                    <a:pt x="6536" y="2100"/>
                    <a:pt x="6423" y="1975"/>
                    <a:pt x="6336" y="1850"/>
                  </a:cubicBezTo>
                  <a:cubicBezTo>
                    <a:pt x="6223" y="1775"/>
                    <a:pt x="6123" y="1687"/>
                    <a:pt x="6011" y="1625"/>
                  </a:cubicBezTo>
                  <a:lnTo>
                    <a:pt x="6011" y="1625"/>
                  </a:lnTo>
                  <a:cubicBezTo>
                    <a:pt x="6186" y="1850"/>
                    <a:pt x="6373" y="2050"/>
                    <a:pt x="6548" y="2274"/>
                  </a:cubicBezTo>
                  <a:cubicBezTo>
                    <a:pt x="5911" y="2774"/>
                    <a:pt x="5286" y="3274"/>
                    <a:pt x="4649" y="3774"/>
                  </a:cubicBezTo>
                  <a:cubicBezTo>
                    <a:pt x="4174" y="3212"/>
                    <a:pt x="3712" y="2662"/>
                    <a:pt x="3237" y="2100"/>
                  </a:cubicBezTo>
                  <a:cubicBezTo>
                    <a:pt x="3774" y="1675"/>
                    <a:pt x="4287" y="1275"/>
                    <a:pt x="4811" y="863"/>
                  </a:cubicBezTo>
                  <a:cubicBezTo>
                    <a:pt x="4786" y="850"/>
                    <a:pt x="4749" y="838"/>
                    <a:pt x="4736" y="813"/>
                  </a:cubicBezTo>
                  <a:lnTo>
                    <a:pt x="3187" y="2037"/>
                  </a:lnTo>
                  <a:cubicBezTo>
                    <a:pt x="2725" y="1475"/>
                    <a:pt x="2250" y="913"/>
                    <a:pt x="1800" y="350"/>
                  </a:cubicBezTo>
                  <a:cubicBezTo>
                    <a:pt x="1938" y="238"/>
                    <a:pt x="2088" y="125"/>
                    <a:pt x="2237" y="0"/>
                  </a:cubicBezTo>
                  <a:close/>
                  <a:moveTo>
                    <a:pt x="2487" y="5473"/>
                  </a:moveTo>
                  <a:cubicBezTo>
                    <a:pt x="1900" y="5948"/>
                    <a:pt x="1313" y="6398"/>
                    <a:pt x="738" y="6860"/>
                  </a:cubicBezTo>
                  <a:cubicBezTo>
                    <a:pt x="626" y="6735"/>
                    <a:pt x="526" y="6598"/>
                    <a:pt x="413" y="6473"/>
                  </a:cubicBezTo>
                  <a:lnTo>
                    <a:pt x="413" y="6473"/>
                  </a:lnTo>
                  <a:cubicBezTo>
                    <a:pt x="426" y="6535"/>
                    <a:pt x="438" y="6610"/>
                    <a:pt x="463" y="6673"/>
                  </a:cubicBezTo>
                  <a:cubicBezTo>
                    <a:pt x="526" y="6760"/>
                    <a:pt x="601" y="6848"/>
                    <a:pt x="663" y="6923"/>
                  </a:cubicBezTo>
                  <a:cubicBezTo>
                    <a:pt x="626" y="6960"/>
                    <a:pt x="588" y="6985"/>
                    <a:pt x="551" y="7022"/>
                  </a:cubicBezTo>
                  <a:cubicBezTo>
                    <a:pt x="563" y="7047"/>
                    <a:pt x="563" y="7085"/>
                    <a:pt x="588" y="7110"/>
                  </a:cubicBezTo>
                  <a:cubicBezTo>
                    <a:pt x="626" y="7085"/>
                    <a:pt x="676" y="7035"/>
                    <a:pt x="726" y="6997"/>
                  </a:cubicBezTo>
                  <a:cubicBezTo>
                    <a:pt x="1188" y="7560"/>
                    <a:pt x="1663" y="8122"/>
                    <a:pt x="2125" y="8672"/>
                  </a:cubicBezTo>
                  <a:cubicBezTo>
                    <a:pt x="1863" y="8884"/>
                    <a:pt x="1613" y="9084"/>
                    <a:pt x="1363" y="9284"/>
                  </a:cubicBezTo>
                  <a:cubicBezTo>
                    <a:pt x="1375" y="9309"/>
                    <a:pt x="1400" y="9346"/>
                    <a:pt x="1400" y="9359"/>
                  </a:cubicBezTo>
                  <a:cubicBezTo>
                    <a:pt x="1663" y="9159"/>
                    <a:pt x="1913" y="8934"/>
                    <a:pt x="2175" y="8734"/>
                  </a:cubicBezTo>
                  <a:cubicBezTo>
                    <a:pt x="2200" y="8772"/>
                    <a:pt x="2237" y="8797"/>
                    <a:pt x="2262" y="8847"/>
                  </a:cubicBezTo>
                  <a:lnTo>
                    <a:pt x="2350" y="8797"/>
                  </a:lnTo>
                  <a:cubicBezTo>
                    <a:pt x="2312" y="8759"/>
                    <a:pt x="2262" y="8722"/>
                    <a:pt x="2237" y="8672"/>
                  </a:cubicBezTo>
                  <a:cubicBezTo>
                    <a:pt x="2675" y="8334"/>
                    <a:pt x="3112" y="7972"/>
                    <a:pt x="3549" y="7635"/>
                  </a:cubicBezTo>
                  <a:cubicBezTo>
                    <a:pt x="3539" y="7603"/>
                    <a:pt x="3520" y="7589"/>
                    <a:pt x="3528" y="7578"/>
                  </a:cubicBezTo>
                  <a:lnTo>
                    <a:pt x="3528" y="7578"/>
                  </a:lnTo>
                  <a:cubicBezTo>
                    <a:pt x="3069" y="7914"/>
                    <a:pt x="2647" y="8274"/>
                    <a:pt x="2200" y="8609"/>
                  </a:cubicBezTo>
                  <a:cubicBezTo>
                    <a:pt x="1738" y="8047"/>
                    <a:pt x="1263" y="7510"/>
                    <a:pt x="801" y="6948"/>
                  </a:cubicBezTo>
                  <a:cubicBezTo>
                    <a:pt x="1363" y="6473"/>
                    <a:pt x="1938" y="6023"/>
                    <a:pt x="2512" y="5573"/>
                  </a:cubicBezTo>
                  <a:cubicBezTo>
                    <a:pt x="2500" y="5536"/>
                    <a:pt x="2500" y="5511"/>
                    <a:pt x="2487" y="54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11"/>
          <p:cNvSpPr/>
          <p:nvPr/>
        </p:nvSpPr>
        <p:spPr>
          <a:xfrm>
            <a:off x="8428887" y="3738724"/>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4" name="Google Shape;154;p11"/>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155" name="Google Shape;155;p11"/>
          <p:cNvSpPr txBox="1">
            <a:spLocks noGrp="1"/>
          </p:cNvSpPr>
          <p:nvPr>
            <p:ph type="title" hasCustomPrompt="1"/>
          </p:nvPr>
        </p:nvSpPr>
        <p:spPr>
          <a:xfrm>
            <a:off x="1633650" y="3144025"/>
            <a:ext cx="5876700" cy="10134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9600"/>
              <a:buNone/>
              <a:defRPr sz="55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56" name="Google Shape;156;p11"/>
          <p:cNvSpPr txBox="1">
            <a:spLocks noGrp="1"/>
          </p:cNvSpPr>
          <p:nvPr>
            <p:ph type="subTitle" idx="1"/>
          </p:nvPr>
        </p:nvSpPr>
        <p:spPr>
          <a:xfrm>
            <a:off x="1633650" y="4157300"/>
            <a:ext cx="5876700" cy="45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58"/>
        <p:cNvGrpSpPr/>
        <p:nvPr/>
      </p:nvGrpSpPr>
      <p:grpSpPr>
        <a:xfrm>
          <a:off x="0" y="0"/>
          <a:ext cx="0" cy="0"/>
          <a:chOff x="0" y="0"/>
          <a:chExt cx="0" cy="0"/>
        </a:xfrm>
      </p:grpSpPr>
      <p:sp>
        <p:nvSpPr>
          <p:cNvPr id="159" name="Google Shape;159;p13"/>
          <p:cNvSpPr txBox="1">
            <a:spLocks noGrp="1"/>
          </p:cNvSpPr>
          <p:nvPr>
            <p:ph type="title" hasCustomPrompt="1"/>
          </p:nvPr>
        </p:nvSpPr>
        <p:spPr>
          <a:xfrm>
            <a:off x="6720366" y="1705982"/>
            <a:ext cx="917100" cy="5934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0" name="Google Shape;160;p13"/>
          <p:cNvSpPr txBox="1">
            <a:spLocks noGrp="1"/>
          </p:cNvSpPr>
          <p:nvPr>
            <p:ph type="title" idx="2" hasCustomPrompt="1"/>
          </p:nvPr>
        </p:nvSpPr>
        <p:spPr>
          <a:xfrm>
            <a:off x="6720366" y="3054900"/>
            <a:ext cx="917100" cy="5934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1" name="Google Shape;161;p13"/>
          <p:cNvSpPr/>
          <p:nvPr/>
        </p:nvSpPr>
        <p:spPr>
          <a:xfrm rot="10800000">
            <a:off x="-475765" y="-907904"/>
            <a:ext cx="2839664" cy="1736479"/>
          </a:xfrm>
          <a:custGeom>
            <a:avLst/>
            <a:gdLst/>
            <a:ahLst/>
            <a:cxnLst/>
            <a:rect l="l" t="t" r="r" b="b"/>
            <a:pathLst>
              <a:path w="46956" h="28714" fill="none" extrusionOk="0">
                <a:moveTo>
                  <a:pt x="1" y="24715"/>
                </a:moveTo>
                <a:cubicBezTo>
                  <a:pt x="1338" y="21991"/>
                  <a:pt x="2924" y="19355"/>
                  <a:pt x="4774" y="16794"/>
                </a:cubicBezTo>
                <a:cubicBezTo>
                  <a:pt x="5773" y="15419"/>
                  <a:pt x="6885" y="14007"/>
                  <a:pt x="8447" y="13158"/>
                </a:cubicBezTo>
                <a:cubicBezTo>
                  <a:pt x="8734" y="12995"/>
                  <a:pt x="9047" y="12858"/>
                  <a:pt x="9347" y="12870"/>
                </a:cubicBezTo>
                <a:cubicBezTo>
                  <a:pt x="9672" y="12883"/>
                  <a:pt x="9909" y="13058"/>
                  <a:pt x="10109" y="13258"/>
                </a:cubicBezTo>
                <a:cubicBezTo>
                  <a:pt x="11308" y="14420"/>
                  <a:pt x="11746" y="16069"/>
                  <a:pt x="12046" y="17718"/>
                </a:cubicBezTo>
                <a:cubicBezTo>
                  <a:pt x="12483" y="20130"/>
                  <a:pt x="12670" y="22629"/>
                  <a:pt x="12608" y="25178"/>
                </a:cubicBezTo>
                <a:cubicBezTo>
                  <a:pt x="12583" y="26464"/>
                  <a:pt x="12233" y="28064"/>
                  <a:pt x="10821" y="28714"/>
                </a:cubicBezTo>
                <a:cubicBezTo>
                  <a:pt x="11321" y="21841"/>
                  <a:pt x="14507" y="14657"/>
                  <a:pt x="19730" y="8609"/>
                </a:cubicBezTo>
                <a:cubicBezTo>
                  <a:pt x="20430" y="7785"/>
                  <a:pt x="21342" y="6910"/>
                  <a:pt x="22416" y="6785"/>
                </a:cubicBezTo>
                <a:cubicBezTo>
                  <a:pt x="23416" y="6660"/>
                  <a:pt x="24178" y="7248"/>
                  <a:pt x="24753" y="7847"/>
                </a:cubicBezTo>
                <a:cubicBezTo>
                  <a:pt x="28039" y="11246"/>
                  <a:pt x="28001" y="14295"/>
                  <a:pt x="26752" y="19280"/>
                </a:cubicBezTo>
                <a:cubicBezTo>
                  <a:pt x="25977" y="18943"/>
                  <a:pt x="26052" y="17931"/>
                  <a:pt x="26240" y="17093"/>
                </a:cubicBezTo>
                <a:cubicBezTo>
                  <a:pt x="27939" y="9634"/>
                  <a:pt x="33487" y="1500"/>
                  <a:pt x="46956" y="1"/>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rot="10800000">
            <a:off x="7052763" y="4654358"/>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rot="10800000">
            <a:off x="0" y="3648311"/>
            <a:ext cx="438372" cy="901201"/>
          </a:xfrm>
          <a:custGeom>
            <a:avLst/>
            <a:gdLst/>
            <a:ahLst/>
            <a:cxnLst/>
            <a:rect l="l" t="t" r="r" b="b"/>
            <a:pathLst>
              <a:path w="9984" h="20525" extrusionOk="0">
                <a:moveTo>
                  <a:pt x="3546" y="0"/>
                </a:moveTo>
                <a:cubicBezTo>
                  <a:pt x="2194" y="0"/>
                  <a:pt x="822" y="756"/>
                  <a:pt x="400" y="2101"/>
                </a:cubicBezTo>
                <a:cubicBezTo>
                  <a:pt x="1" y="3438"/>
                  <a:pt x="613" y="4900"/>
                  <a:pt x="1437" y="6012"/>
                </a:cubicBezTo>
                <a:cubicBezTo>
                  <a:pt x="2262" y="7111"/>
                  <a:pt x="3312" y="8036"/>
                  <a:pt x="3986" y="9260"/>
                </a:cubicBezTo>
                <a:cubicBezTo>
                  <a:pt x="5023" y="11160"/>
                  <a:pt x="4998" y="13471"/>
                  <a:pt x="5398" y="15620"/>
                </a:cubicBezTo>
                <a:cubicBezTo>
                  <a:pt x="5811" y="17782"/>
                  <a:pt x="6985" y="20118"/>
                  <a:pt x="9009" y="20481"/>
                </a:cubicBezTo>
                <a:cubicBezTo>
                  <a:pt x="9152" y="20509"/>
                  <a:pt x="9303" y="20525"/>
                  <a:pt x="9455" y="20525"/>
                </a:cubicBezTo>
                <a:cubicBezTo>
                  <a:pt x="9634" y="20525"/>
                  <a:pt x="9815" y="20503"/>
                  <a:pt x="9984" y="20456"/>
                </a:cubicBezTo>
                <a:lnTo>
                  <a:pt x="9984" y="18082"/>
                </a:lnTo>
                <a:cubicBezTo>
                  <a:pt x="9738" y="18210"/>
                  <a:pt x="9464" y="18302"/>
                  <a:pt x="9186" y="18302"/>
                </a:cubicBezTo>
                <a:cubicBezTo>
                  <a:pt x="9140" y="18302"/>
                  <a:pt x="9093" y="18299"/>
                  <a:pt x="9047" y="18294"/>
                </a:cubicBezTo>
                <a:cubicBezTo>
                  <a:pt x="8572" y="18244"/>
                  <a:pt x="8147" y="17969"/>
                  <a:pt x="7822" y="17619"/>
                </a:cubicBezTo>
                <a:cubicBezTo>
                  <a:pt x="6735" y="16545"/>
                  <a:pt x="6335" y="14958"/>
                  <a:pt x="6123" y="13421"/>
                </a:cubicBezTo>
                <a:cubicBezTo>
                  <a:pt x="5898" y="11909"/>
                  <a:pt x="5811" y="10335"/>
                  <a:pt x="5136" y="8935"/>
                </a:cubicBezTo>
                <a:cubicBezTo>
                  <a:pt x="4261" y="7124"/>
                  <a:pt x="2437" y="5599"/>
                  <a:pt x="2587" y="3600"/>
                </a:cubicBezTo>
                <a:cubicBezTo>
                  <a:pt x="2587" y="3350"/>
                  <a:pt x="2662" y="3075"/>
                  <a:pt x="2837" y="2863"/>
                </a:cubicBezTo>
                <a:cubicBezTo>
                  <a:pt x="3036" y="2622"/>
                  <a:pt x="3316" y="2528"/>
                  <a:pt x="3623" y="2528"/>
                </a:cubicBezTo>
                <a:cubicBezTo>
                  <a:pt x="4047" y="2528"/>
                  <a:pt x="4521" y="2708"/>
                  <a:pt x="4899" y="2925"/>
                </a:cubicBezTo>
                <a:cubicBezTo>
                  <a:pt x="7135" y="4225"/>
                  <a:pt x="8872" y="6149"/>
                  <a:pt x="9984" y="8386"/>
                </a:cubicBezTo>
                <a:lnTo>
                  <a:pt x="9984" y="6049"/>
                </a:lnTo>
                <a:cubicBezTo>
                  <a:pt x="8747" y="3638"/>
                  <a:pt x="6923" y="839"/>
                  <a:pt x="4524" y="139"/>
                </a:cubicBezTo>
                <a:cubicBezTo>
                  <a:pt x="4209" y="46"/>
                  <a:pt x="3878" y="0"/>
                  <a:pt x="3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rot="10800000">
            <a:off x="7488575" y="4870718"/>
            <a:ext cx="675385" cy="303313"/>
          </a:xfrm>
          <a:custGeom>
            <a:avLst/>
            <a:gdLst/>
            <a:ahLst/>
            <a:cxnLst/>
            <a:rect l="l" t="t" r="r" b="b"/>
            <a:pathLst>
              <a:path w="15382" h="6908" extrusionOk="0">
                <a:moveTo>
                  <a:pt x="4823" y="0"/>
                </a:moveTo>
                <a:cubicBezTo>
                  <a:pt x="2237" y="2487"/>
                  <a:pt x="0" y="5823"/>
                  <a:pt x="1250" y="6423"/>
                </a:cubicBezTo>
                <a:cubicBezTo>
                  <a:pt x="1518" y="6549"/>
                  <a:pt x="1790" y="6604"/>
                  <a:pt x="2062" y="6604"/>
                </a:cubicBezTo>
                <a:cubicBezTo>
                  <a:pt x="3738" y="6604"/>
                  <a:pt x="5410" y="4541"/>
                  <a:pt x="6070" y="4541"/>
                </a:cubicBezTo>
                <a:cubicBezTo>
                  <a:pt x="6108" y="4541"/>
                  <a:pt x="6142" y="4547"/>
                  <a:pt x="6172" y="4561"/>
                </a:cubicBezTo>
                <a:cubicBezTo>
                  <a:pt x="6510" y="4723"/>
                  <a:pt x="5010" y="6198"/>
                  <a:pt x="6072" y="6723"/>
                </a:cubicBezTo>
                <a:cubicBezTo>
                  <a:pt x="6316" y="6840"/>
                  <a:pt x="6619" y="6907"/>
                  <a:pt x="6974" y="6907"/>
                </a:cubicBezTo>
                <a:cubicBezTo>
                  <a:pt x="8164" y="6907"/>
                  <a:pt x="9935" y="6154"/>
                  <a:pt x="11995" y="4036"/>
                </a:cubicBezTo>
                <a:cubicBezTo>
                  <a:pt x="13282" y="2699"/>
                  <a:pt x="14606" y="1262"/>
                  <a:pt x="15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13"/>
          <p:cNvGrpSpPr/>
          <p:nvPr/>
        </p:nvGrpSpPr>
        <p:grpSpPr>
          <a:xfrm rot="10800000">
            <a:off x="446328" y="4619229"/>
            <a:ext cx="473581" cy="248944"/>
            <a:chOff x="8594079" y="269550"/>
            <a:chExt cx="326405" cy="171591"/>
          </a:xfrm>
        </p:grpSpPr>
        <p:sp>
          <p:nvSpPr>
            <p:cNvPr id="166" name="Google Shape;166;p13"/>
            <p:cNvSpPr/>
            <p:nvPr/>
          </p:nvSpPr>
          <p:spPr>
            <a:xfrm>
              <a:off x="8594079" y="269550"/>
              <a:ext cx="161228" cy="171591"/>
            </a:xfrm>
            <a:custGeom>
              <a:avLst/>
              <a:gdLst/>
              <a:ahLst/>
              <a:cxnLst/>
              <a:rect l="l" t="t" r="r" b="b"/>
              <a:pathLst>
                <a:path w="3672" h="3908" extrusionOk="0">
                  <a:moveTo>
                    <a:pt x="2678" y="0"/>
                  </a:moveTo>
                  <a:cubicBezTo>
                    <a:pt x="2583" y="0"/>
                    <a:pt x="2488" y="24"/>
                    <a:pt x="2387" y="86"/>
                  </a:cubicBezTo>
                  <a:cubicBezTo>
                    <a:pt x="1737" y="473"/>
                    <a:pt x="1175" y="985"/>
                    <a:pt x="762" y="1648"/>
                  </a:cubicBezTo>
                  <a:cubicBezTo>
                    <a:pt x="413" y="2247"/>
                    <a:pt x="0" y="3184"/>
                    <a:pt x="750" y="3684"/>
                  </a:cubicBezTo>
                  <a:cubicBezTo>
                    <a:pt x="982" y="3839"/>
                    <a:pt x="1202" y="3907"/>
                    <a:pt x="1410" y="3907"/>
                  </a:cubicBezTo>
                  <a:cubicBezTo>
                    <a:pt x="2594" y="3907"/>
                    <a:pt x="3381" y="1707"/>
                    <a:pt x="3561" y="835"/>
                  </a:cubicBezTo>
                  <a:cubicBezTo>
                    <a:pt x="3672" y="345"/>
                    <a:pt x="3253" y="23"/>
                    <a:pt x="2871" y="23"/>
                  </a:cubicBezTo>
                  <a:cubicBezTo>
                    <a:pt x="2864" y="23"/>
                    <a:pt x="2856" y="23"/>
                    <a:pt x="2849" y="23"/>
                  </a:cubicBezTo>
                  <a:cubicBezTo>
                    <a:pt x="2792" y="9"/>
                    <a:pt x="2735" y="0"/>
                    <a:pt x="26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3"/>
            <p:cNvSpPr/>
            <p:nvPr/>
          </p:nvSpPr>
          <p:spPr>
            <a:xfrm>
              <a:off x="8801934" y="303847"/>
              <a:ext cx="118550" cy="103007"/>
            </a:xfrm>
            <a:custGeom>
              <a:avLst/>
              <a:gdLst/>
              <a:ahLst/>
              <a:cxnLst/>
              <a:rect l="l" t="t" r="r" b="b"/>
              <a:pathLst>
                <a:path w="2700" h="2346" extrusionOk="0">
                  <a:moveTo>
                    <a:pt x="2044" y="1"/>
                  </a:moveTo>
                  <a:cubicBezTo>
                    <a:pt x="1930" y="1"/>
                    <a:pt x="1807" y="31"/>
                    <a:pt x="1700" y="89"/>
                  </a:cubicBezTo>
                  <a:cubicBezTo>
                    <a:pt x="1238" y="214"/>
                    <a:pt x="750" y="214"/>
                    <a:pt x="413" y="614"/>
                  </a:cubicBezTo>
                  <a:cubicBezTo>
                    <a:pt x="1" y="1063"/>
                    <a:pt x="51" y="1788"/>
                    <a:pt x="576" y="2138"/>
                  </a:cubicBezTo>
                  <a:cubicBezTo>
                    <a:pt x="769" y="2277"/>
                    <a:pt x="1004" y="2346"/>
                    <a:pt x="1239" y="2346"/>
                  </a:cubicBezTo>
                  <a:cubicBezTo>
                    <a:pt x="1491" y="2346"/>
                    <a:pt x="1744" y="2268"/>
                    <a:pt x="1950" y="2113"/>
                  </a:cubicBezTo>
                  <a:cubicBezTo>
                    <a:pt x="2250" y="1901"/>
                    <a:pt x="2425" y="1588"/>
                    <a:pt x="2537" y="1238"/>
                  </a:cubicBezTo>
                  <a:cubicBezTo>
                    <a:pt x="2550" y="1201"/>
                    <a:pt x="2562" y="1126"/>
                    <a:pt x="2575" y="1088"/>
                  </a:cubicBezTo>
                  <a:cubicBezTo>
                    <a:pt x="2600" y="989"/>
                    <a:pt x="2625" y="901"/>
                    <a:pt x="2637" y="801"/>
                  </a:cubicBezTo>
                  <a:cubicBezTo>
                    <a:pt x="2700" y="476"/>
                    <a:pt x="2575" y="139"/>
                    <a:pt x="2212" y="26"/>
                  </a:cubicBezTo>
                  <a:cubicBezTo>
                    <a:pt x="2161" y="9"/>
                    <a:pt x="2104"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13"/>
          <p:cNvSpPr/>
          <p:nvPr/>
        </p:nvSpPr>
        <p:spPr>
          <a:xfrm rot="10800000">
            <a:off x="8562189" y="634239"/>
            <a:ext cx="478416" cy="667614"/>
          </a:xfrm>
          <a:custGeom>
            <a:avLst/>
            <a:gdLst/>
            <a:ahLst/>
            <a:cxnLst/>
            <a:rect l="l" t="t" r="r" b="b"/>
            <a:pathLst>
              <a:path w="10896" h="15205" extrusionOk="0">
                <a:moveTo>
                  <a:pt x="8552" y="1"/>
                </a:moveTo>
                <a:cubicBezTo>
                  <a:pt x="6774" y="1"/>
                  <a:pt x="5322" y="613"/>
                  <a:pt x="4961" y="1335"/>
                </a:cubicBezTo>
                <a:cubicBezTo>
                  <a:pt x="4099" y="2997"/>
                  <a:pt x="4823" y="3597"/>
                  <a:pt x="4786" y="4734"/>
                </a:cubicBezTo>
                <a:cubicBezTo>
                  <a:pt x="4786" y="4996"/>
                  <a:pt x="4748" y="5271"/>
                  <a:pt x="4623" y="5496"/>
                </a:cubicBezTo>
                <a:cubicBezTo>
                  <a:pt x="4236" y="6208"/>
                  <a:pt x="3187" y="6058"/>
                  <a:pt x="2424" y="6308"/>
                </a:cubicBezTo>
                <a:cubicBezTo>
                  <a:pt x="925" y="6796"/>
                  <a:pt x="613" y="8982"/>
                  <a:pt x="1537" y="10369"/>
                </a:cubicBezTo>
                <a:cubicBezTo>
                  <a:pt x="1800" y="10769"/>
                  <a:pt x="2149" y="11144"/>
                  <a:pt x="2224" y="11606"/>
                </a:cubicBezTo>
                <a:cubicBezTo>
                  <a:pt x="2312" y="12168"/>
                  <a:pt x="1987" y="12706"/>
                  <a:pt x="1537" y="12993"/>
                </a:cubicBezTo>
                <a:cubicBezTo>
                  <a:pt x="1100" y="13293"/>
                  <a:pt x="538" y="13718"/>
                  <a:pt x="0" y="13830"/>
                </a:cubicBezTo>
                <a:cubicBezTo>
                  <a:pt x="250" y="14292"/>
                  <a:pt x="750" y="14767"/>
                  <a:pt x="1062" y="15205"/>
                </a:cubicBezTo>
                <a:cubicBezTo>
                  <a:pt x="1937" y="14855"/>
                  <a:pt x="2749" y="14305"/>
                  <a:pt x="3411" y="13643"/>
                </a:cubicBezTo>
                <a:cubicBezTo>
                  <a:pt x="3924" y="13105"/>
                  <a:pt x="4374" y="12368"/>
                  <a:pt x="4186" y="11606"/>
                </a:cubicBezTo>
                <a:cubicBezTo>
                  <a:pt x="3874" y="10357"/>
                  <a:pt x="1987" y="9594"/>
                  <a:pt x="2249" y="8370"/>
                </a:cubicBezTo>
                <a:cubicBezTo>
                  <a:pt x="2424" y="7583"/>
                  <a:pt x="3436" y="7358"/>
                  <a:pt x="4274" y="7358"/>
                </a:cubicBezTo>
                <a:cubicBezTo>
                  <a:pt x="5098" y="7345"/>
                  <a:pt x="6085" y="7345"/>
                  <a:pt x="6498" y="6646"/>
                </a:cubicBezTo>
                <a:cubicBezTo>
                  <a:pt x="7122" y="5596"/>
                  <a:pt x="5848" y="4234"/>
                  <a:pt x="5985" y="2997"/>
                </a:cubicBezTo>
                <a:cubicBezTo>
                  <a:pt x="6098" y="2060"/>
                  <a:pt x="7035" y="1435"/>
                  <a:pt x="7972" y="1373"/>
                </a:cubicBezTo>
                <a:cubicBezTo>
                  <a:pt x="8031" y="1368"/>
                  <a:pt x="8090" y="1366"/>
                  <a:pt x="8150" y="1366"/>
                </a:cubicBezTo>
                <a:cubicBezTo>
                  <a:pt x="9043" y="1366"/>
                  <a:pt x="10041" y="1869"/>
                  <a:pt x="10896" y="2185"/>
                </a:cubicBezTo>
                <a:cubicBezTo>
                  <a:pt x="10833" y="1148"/>
                  <a:pt x="10896" y="1335"/>
                  <a:pt x="10696" y="298"/>
                </a:cubicBezTo>
                <a:cubicBezTo>
                  <a:pt x="9962" y="91"/>
                  <a:pt x="9233" y="1"/>
                  <a:pt x="8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 name="Google Shape;169;p13"/>
          <p:cNvGrpSpPr/>
          <p:nvPr/>
        </p:nvGrpSpPr>
        <p:grpSpPr>
          <a:xfrm rot="10800000">
            <a:off x="8488056" y="121537"/>
            <a:ext cx="905805" cy="409495"/>
            <a:chOff x="1465587" y="3561994"/>
            <a:chExt cx="606011" cy="273983"/>
          </a:xfrm>
        </p:grpSpPr>
        <p:sp>
          <p:nvSpPr>
            <p:cNvPr id="170" name="Google Shape;170;p13"/>
            <p:cNvSpPr/>
            <p:nvPr/>
          </p:nvSpPr>
          <p:spPr>
            <a:xfrm>
              <a:off x="1465587" y="3562345"/>
              <a:ext cx="606011" cy="273632"/>
            </a:xfrm>
            <a:custGeom>
              <a:avLst/>
              <a:gdLst/>
              <a:ahLst/>
              <a:cxnLst/>
              <a:rect l="l" t="t" r="r" b="b"/>
              <a:pathLst>
                <a:path w="13802" h="6232" extrusionOk="0">
                  <a:moveTo>
                    <a:pt x="11952" y="0"/>
                  </a:moveTo>
                  <a:cubicBezTo>
                    <a:pt x="11796" y="0"/>
                    <a:pt x="11619" y="10"/>
                    <a:pt x="11420" y="30"/>
                  </a:cubicBezTo>
                  <a:cubicBezTo>
                    <a:pt x="9959" y="193"/>
                    <a:pt x="8484" y="1030"/>
                    <a:pt x="6997" y="1030"/>
                  </a:cubicBezTo>
                  <a:cubicBezTo>
                    <a:pt x="6149" y="1030"/>
                    <a:pt x="5195" y="893"/>
                    <a:pt x="4264" y="893"/>
                  </a:cubicBezTo>
                  <a:cubicBezTo>
                    <a:pt x="3440" y="893"/>
                    <a:pt x="2635" y="1000"/>
                    <a:pt x="1937" y="1405"/>
                  </a:cubicBezTo>
                  <a:cubicBezTo>
                    <a:pt x="1225" y="1817"/>
                    <a:pt x="862" y="2467"/>
                    <a:pt x="588" y="3091"/>
                  </a:cubicBezTo>
                  <a:cubicBezTo>
                    <a:pt x="275" y="3791"/>
                    <a:pt x="0" y="4541"/>
                    <a:pt x="100" y="5266"/>
                  </a:cubicBezTo>
                  <a:cubicBezTo>
                    <a:pt x="125" y="5528"/>
                    <a:pt x="225" y="5815"/>
                    <a:pt x="488" y="6003"/>
                  </a:cubicBezTo>
                  <a:cubicBezTo>
                    <a:pt x="713" y="6159"/>
                    <a:pt x="1037" y="6232"/>
                    <a:pt x="1359" y="6232"/>
                  </a:cubicBezTo>
                  <a:cubicBezTo>
                    <a:pt x="1449" y="6232"/>
                    <a:pt x="1538" y="6226"/>
                    <a:pt x="1625" y="6215"/>
                  </a:cubicBezTo>
                  <a:cubicBezTo>
                    <a:pt x="2512" y="6128"/>
                    <a:pt x="3274" y="5628"/>
                    <a:pt x="3836" y="5078"/>
                  </a:cubicBezTo>
                  <a:cubicBezTo>
                    <a:pt x="4398" y="4528"/>
                    <a:pt x="4848" y="3929"/>
                    <a:pt x="5485" y="3441"/>
                  </a:cubicBezTo>
                  <a:cubicBezTo>
                    <a:pt x="6032" y="3039"/>
                    <a:pt x="6766" y="2722"/>
                    <a:pt x="7484" y="2722"/>
                  </a:cubicBezTo>
                  <a:cubicBezTo>
                    <a:pt x="7635" y="2722"/>
                    <a:pt x="7786" y="2736"/>
                    <a:pt x="7934" y="2767"/>
                  </a:cubicBezTo>
                  <a:cubicBezTo>
                    <a:pt x="8309" y="2842"/>
                    <a:pt x="8647" y="3017"/>
                    <a:pt x="9034" y="3079"/>
                  </a:cubicBezTo>
                  <a:cubicBezTo>
                    <a:pt x="9129" y="3093"/>
                    <a:pt x="9223" y="3099"/>
                    <a:pt x="9317" y="3099"/>
                  </a:cubicBezTo>
                  <a:cubicBezTo>
                    <a:pt x="10093" y="3099"/>
                    <a:pt x="10846" y="2667"/>
                    <a:pt x="11470" y="2254"/>
                  </a:cubicBezTo>
                  <a:cubicBezTo>
                    <a:pt x="12795" y="1356"/>
                    <a:pt x="13802" y="0"/>
                    <a:pt x="1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3"/>
            <p:cNvSpPr/>
            <p:nvPr/>
          </p:nvSpPr>
          <p:spPr>
            <a:xfrm>
              <a:off x="1470505" y="3561994"/>
              <a:ext cx="544848" cy="271612"/>
            </a:xfrm>
            <a:custGeom>
              <a:avLst/>
              <a:gdLst/>
              <a:ahLst/>
              <a:cxnLst/>
              <a:rect l="l" t="t" r="r" b="b"/>
              <a:pathLst>
                <a:path w="12409" h="6186" extrusionOk="0">
                  <a:moveTo>
                    <a:pt x="11746" y="1"/>
                  </a:moveTo>
                  <a:cubicBezTo>
                    <a:pt x="11608" y="1"/>
                    <a:pt x="11471" y="13"/>
                    <a:pt x="11296" y="26"/>
                  </a:cubicBezTo>
                  <a:cubicBezTo>
                    <a:pt x="11071" y="38"/>
                    <a:pt x="10859" y="88"/>
                    <a:pt x="10634" y="138"/>
                  </a:cubicBezTo>
                  <a:cubicBezTo>
                    <a:pt x="10659" y="213"/>
                    <a:pt x="10671" y="276"/>
                    <a:pt x="10696" y="338"/>
                  </a:cubicBezTo>
                  <a:cubicBezTo>
                    <a:pt x="10759" y="451"/>
                    <a:pt x="10871" y="538"/>
                    <a:pt x="10996" y="563"/>
                  </a:cubicBezTo>
                  <a:cubicBezTo>
                    <a:pt x="11036" y="571"/>
                    <a:pt x="11076" y="575"/>
                    <a:pt x="11117" y="575"/>
                  </a:cubicBezTo>
                  <a:cubicBezTo>
                    <a:pt x="11206" y="575"/>
                    <a:pt x="11294" y="556"/>
                    <a:pt x="11371" y="513"/>
                  </a:cubicBezTo>
                  <a:cubicBezTo>
                    <a:pt x="11382" y="517"/>
                    <a:pt x="11390" y="518"/>
                    <a:pt x="11396" y="518"/>
                  </a:cubicBezTo>
                  <a:cubicBezTo>
                    <a:pt x="11410" y="518"/>
                    <a:pt x="11412" y="509"/>
                    <a:pt x="11421" y="501"/>
                  </a:cubicBezTo>
                  <a:lnTo>
                    <a:pt x="11508" y="451"/>
                  </a:lnTo>
                  <a:cubicBezTo>
                    <a:pt x="11621" y="388"/>
                    <a:pt x="11721" y="276"/>
                    <a:pt x="11733" y="151"/>
                  </a:cubicBezTo>
                  <a:cubicBezTo>
                    <a:pt x="11746" y="101"/>
                    <a:pt x="11746" y="38"/>
                    <a:pt x="11746" y="1"/>
                  </a:cubicBezTo>
                  <a:close/>
                  <a:moveTo>
                    <a:pt x="4874" y="925"/>
                  </a:moveTo>
                  <a:cubicBezTo>
                    <a:pt x="4799" y="988"/>
                    <a:pt x="4736" y="1088"/>
                    <a:pt x="4699" y="1175"/>
                  </a:cubicBezTo>
                  <a:cubicBezTo>
                    <a:pt x="4674" y="1300"/>
                    <a:pt x="4686" y="1463"/>
                    <a:pt x="4749" y="1550"/>
                  </a:cubicBezTo>
                  <a:cubicBezTo>
                    <a:pt x="4811" y="1663"/>
                    <a:pt x="4924" y="1763"/>
                    <a:pt x="5049" y="1775"/>
                  </a:cubicBezTo>
                  <a:cubicBezTo>
                    <a:pt x="5092" y="1783"/>
                    <a:pt x="5133" y="1787"/>
                    <a:pt x="5173" y="1787"/>
                  </a:cubicBezTo>
                  <a:cubicBezTo>
                    <a:pt x="5259" y="1787"/>
                    <a:pt x="5338" y="1768"/>
                    <a:pt x="5423" y="1725"/>
                  </a:cubicBezTo>
                  <a:cubicBezTo>
                    <a:pt x="5486" y="1713"/>
                    <a:pt x="5536" y="1688"/>
                    <a:pt x="5573" y="1663"/>
                  </a:cubicBezTo>
                  <a:cubicBezTo>
                    <a:pt x="5686" y="1625"/>
                    <a:pt x="5786" y="1475"/>
                    <a:pt x="5798" y="1375"/>
                  </a:cubicBezTo>
                  <a:cubicBezTo>
                    <a:pt x="5823" y="1250"/>
                    <a:pt x="5811" y="1088"/>
                    <a:pt x="5748" y="988"/>
                  </a:cubicBezTo>
                  <a:cubicBezTo>
                    <a:pt x="5461" y="975"/>
                    <a:pt x="5174" y="950"/>
                    <a:pt x="4874" y="925"/>
                  </a:cubicBezTo>
                  <a:close/>
                  <a:moveTo>
                    <a:pt x="3087" y="975"/>
                  </a:moveTo>
                  <a:lnTo>
                    <a:pt x="3087" y="975"/>
                  </a:lnTo>
                  <a:cubicBezTo>
                    <a:pt x="2650" y="1063"/>
                    <a:pt x="2237" y="1175"/>
                    <a:pt x="1837" y="1400"/>
                  </a:cubicBezTo>
                  <a:cubicBezTo>
                    <a:pt x="1862" y="1413"/>
                    <a:pt x="1875" y="1413"/>
                    <a:pt x="1875" y="1438"/>
                  </a:cubicBezTo>
                  <a:cubicBezTo>
                    <a:pt x="1912" y="1563"/>
                    <a:pt x="1987" y="1663"/>
                    <a:pt x="2087" y="1725"/>
                  </a:cubicBezTo>
                  <a:cubicBezTo>
                    <a:pt x="2163" y="1767"/>
                    <a:pt x="2257" y="1798"/>
                    <a:pt x="2344" y="1798"/>
                  </a:cubicBezTo>
                  <a:cubicBezTo>
                    <a:pt x="2386" y="1798"/>
                    <a:pt x="2426" y="1791"/>
                    <a:pt x="2462" y="1775"/>
                  </a:cubicBezTo>
                  <a:cubicBezTo>
                    <a:pt x="2562" y="1750"/>
                    <a:pt x="2675" y="1700"/>
                    <a:pt x="2750" y="1638"/>
                  </a:cubicBezTo>
                  <a:cubicBezTo>
                    <a:pt x="2875" y="1538"/>
                    <a:pt x="2949" y="1463"/>
                    <a:pt x="3049" y="1338"/>
                  </a:cubicBezTo>
                  <a:cubicBezTo>
                    <a:pt x="3112" y="1250"/>
                    <a:pt x="3124" y="1088"/>
                    <a:pt x="3087" y="975"/>
                  </a:cubicBezTo>
                  <a:close/>
                  <a:moveTo>
                    <a:pt x="11983" y="1088"/>
                  </a:moveTo>
                  <a:cubicBezTo>
                    <a:pt x="11858" y="1088"/>
                    <a:pt x="11733" y="1138"/>
                    <a:pt x="11633" y="1225"/>
                  </a:cubicBezTo>
                  <a:cubicBezTo>
                    <a:pt x="11558" y="1325"/>
                    <a:pt x="11496" y="1425"/>
                    <a:pt x="11496" y="1575"/>
                  </a:cubicBezTo>
                  <a:lnTo>
                    <a:pt x="11496" y="1650"/>
                  </a:lnTo>
                  <a:cubicBezTo>
                    <a:pt x="11496" y="1775"/>
                    <a:pt x="11546" y="1900"/>
                    <a:pt x="11633" y="2000"/>
                  </a:cubicBezTo>
                  <a:cubicBezTo>
                    <a:pt x="11658" y="2012"/>
                    <a:pt x="11658" y="2025"/>
                    <a:pt x="11671" y="2025"/>
                  </a:cubicBezTo>
                  <a:cubicBezTo>
                    <a:pt x="11946" y="1825"/>
                    <a:pt x="12221" y="1588"/>
                    <a:pt x="12408" y="1338"/>
                  </a:cubicBezTo>
                  <a:cubicBezTo>
                    <a:pt x="12383" y="1288"/>
                    <a:pt x="12358" y="1263"/>
                    <a:pt x="12321" y="1225"/>
                  </a:cubicBezTo>
                  <a:cubicBezTo>
                    <a:pt x="12246" y="1150"/>
                    <a:pt x="12108" y="1088"/>
                    <a:pt x="11983" y="1088"/>
                  </a:cubicBezTo>
                  <a:close/>
                  <a:moveTo>
                    <a:pt x="9291" y="1887"/>
                  </a:moveTo>
                  <a:cubicBezTo>
                    <a:pt x="9124" y="1887"/>
                    <a:pt x="8963" y="1964"/>
                    <a:pt x="8872" y="2112"/>
                  </a:cubicBezTo>
                  <a:cubicBezTo>
                    <a:pt x="8860" y="2137"/>
                    <a:pt x="8847" y="2162"/>
                    <a:pt x="8822" y="2187"/>
                  </a:cubicBezTo>
                  <a:lnTo>
                    <a:pt x="8810" y="2212"/>
                  </a:lnTo>
                  <a:lnTo>
                    <a:pt x="8735" y="2287"/>
                  </a:lnTo>
                  <a:lnTo>
                    <a:pt x="8635" y="2387"/>
                  </a:lnTo>
                  <a:cubicBezTo>
                    <a:pt x="8610" y="2400"/>
                    <a:pt x="8585" y="2412"/>
                    <a:pt x="8560" y="2425"/>
                  </a:cubicBezTo>
                  <a:cubicBezTo>
                    <a:pt x="8397" y="2525"/>
                    <a:pt x="8310" y="2712"/>
                    <a:pt x="8310" y="2900"/>
                  </a:cubicBezTo>
                  <a:cubicBezTo>
                    <a:pt x="8510" y="2962"/>
                    <a:pt x="8710" y="3037"/>
                    <a:pt x="8934" y="3075"/>
                  </a:cubicBezTo>
                  <a:cubicBezTo>
                    <a:pt x="9059" y="3087"/>
                    <a:pt x="9184" y="3087"/>
                    <a:pt x="9309" y="3087"/>
                  </a:cubicBezTo>
                  <a:cubicBezTo>
                    <a:pt x="9472" y="2962"/>
                    <a:pt x="9609" y="2787"/>
                    <a:pt x="9722" y="2625"/>
                  </a:cubicBezTo>
                  <a:cubicBezTo>
                    <a:pt x="9859" y="2400"/>
                    <a:pt x="9759" y="2075"/>
                    <a:pt x="9547" y="1950"/>
                  </a:cubicBezTo>
                  <a:cubicBezTo>
                    <a:pt x="9466" y="1907"/>
                    <a:pt x="9378" y="1887"/>
                    <a:pt x="9291" y="1887"/>
                  </a:cubicBezTo>
                  <a:close/>
                  <a:moveTo>
                    <a:pt x="3486" y="2882"/>
                  </a:moveTo>
                  <a:cubicBezTo>
                    <a:pt x="3470" y="2882"/>
                    <a:pt x="3453" y="2884"/>
                    <a:pt x="3437" y="2887"/>
                  </a:cubicBezTo>
                  <a:cubicBezTo>
                    <a:pt x="3312" y="2887"/>
                    <a:pt x="3187" y="2925"/>
                    <a:pt x="3099" y="3025"/>
                  </a:cubicBezTo>
                  <a:lnTo>
                    <a:pt x="2949" y="3162"/>
                  </a:lnTo>
                  <a:cubicBezTo>
                    <a:pt x="2862" y="3262"/>
                    <a:pt x="2812" y="3387"/>
                    <a:pt x="2812" y="3512"/>
                  </a:cubicBezTo>
                  <a:cubicBezTo>
                    <a:pt x="2812" y="3637"/>
                    <a:pt x="2862" y="3774"/>
                    <a:pt x="2949" y="3849"/>
                  </a:cubicBezTo>
                  <a:cubicBezTo>
                    <a:pt x="3041" y="3941"/>
                    <a:pt x="3153" y="4001"/>
                    <a:pt x="3267" y="4001"/>
                  </a:cubicBezTo>
                  <a:cubicBezTo>
                    <a:pt x="3278" y="4001"/>
                    <a:pt x="3289" y="4000"/>
                    <a:pt x="3299" y="3999"/>
                  </a:cubicBezTo>
                  <a:cubicBezTo>
                    <a:pt x="3424" y="3999"/>
                    <a:pt x="3549" y="3949"/>
                    <a:pt x="3637" y="3849"/>
                  </a:cubicBezTo>
                  <a:lnTo>
                    <a:pt x="3787" y="3712"/>
                  </a:lnTo>
                  <a:cubicBezTo>
                    <a:pt x="3862" y="3637"/>
                    <a:pt x="3924" y="3499"/>
                    <a:pt x="3924" y="3362"/>
                  </a:cubicBezTo>
                  <a:cubicBezTo>
                    <a:pt x="3924" y="3249"/>
                    <a:pt x="3874" y="3099"/>
                    <a:pt x="3787" y="3025"/>
                  </a:cubicBezTo>
                  <a:cubicBezTo>
                    <a:pt x="3700" y="2949"/>
                    <a:pt x="3594" y="2882"/>
                    <a:pt x="3486" y="2882"/>
                  </a:cubicBezTo>
                  <a:close/>
                  <a:moveTo>
                    <a:pt x="491" y="3300"/>
                  </a:moveTo>
                  <a:cubicBezTo>
                    <a:pt x="453" y="3300"/>
                    <a:pt x="414" y="3304"/>
                    <a:pt x="376" y="3312"/>
                  </a:cubicBezTo>
                  <a:cubicBezTo>
                    <a:pt x="201" y="3699"/>
                    <a:pt x="76" y="4087"/>
                    <a:pt x="1" y="4474"/>
                  </a:cubicBezTo>
                  <a:cubicBezTo>
                    <a:pt x="32" y="4486"/>
                    <a:pt x="66" y="4493"/>
                    <a:pt x="101" y="4493"/>
                  </a:cubicBezTo>
                  <a:cubicBezTo>
                    <a:pt x="135" y="4493"/>
                    <a:pt x="169" y="4486"/>
                    <a:pt x="201" y="4474"/>
                  </a:cubicBezTo>
                  <a:cubicBezTo>
                    <a:pt x="438" y="4436"/>
                    <a:pt x="675" y="4311"/>
                    <a:pt x="850" y="4137"/>
                  </a:cubicBezTo>
                  <a:cubicBezTo>
                    <a:pt x="1038" y="3949"/>
                    <a:pt x="1038" y="3624"/>
                    <a:pt x="850" y="3437"/>
                  </a:cubicBezTo>
                  <a:cubicBezTo>
                    <a:pt x="753" y="3349"/>
                    <a:pt x="625" y="3300"/>
                    <a:pt x="491" y="3300"/>
                  </a:cubicBezTo>
                  <a:close/>
                  <a:moveTo>
                    <a:pt x="2394" y="5347"/>
                  </a:moveTo>
                  <a:cubicBezTo>
                    <a:pt x="2384" y="5347"/>
                    <a:pt x="2373" y="5347"/>
                    <a:pt x="2362" y="5349"/>
                  </a:cubicBezTo>
                  <a:cubicBezTo>
                    <a:pt x="2237" y="5349"/>
                    <a:pt x="2112" y="5399"/>
                    <a:pt x="2012" y="5498"/>
                  </a:cubicBezTo>
                  <a:lnTo>
                    <a:pt x="1937" y="5573"/>
                  </a:lnTo>
                  <a:cubicBezTo>
                    <a:pt x="1850" y="5661"/>
                    <a:pt x="1800" y="5786"/>
                    <a:pt x="1800" y="5911"/>
                  </a:cubicBezTo>
                  <a:cubicBezTo>
                    <a:pt x="1800" y="6011"/>
                    <a:pt x="1825" y="6098"/>
                    <a:pt x="1875" y="6186"/>
                  </a:cubicBezTo>
                  <a:cubicBezTo>
                    <a:pt x="2225" y="6098"/>
                    <a:pt x="2550" y="5961"/>
                    <a:pt x="2850" y="5773"/>
                  </a:cubicBezTo>
                  <a:cubicBezTo>
                    <a:pt x="2825" y="5661"/>
                    <a:pt x="2762" y="5548"/>
                    <a:pt x="2700" y="5498"/>
                  </a:cubicBezTo>
                  <a:cubicBezTo>
                    <a:pt x="2620" y="5407"/>
                    <a:pt x="2508" y="5347"/>
                    <a:pt x="2394" y="53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13"/>
          <p:cNvGrpSpPr/>
          <p:nvPr/>
        </p:nvGrpSpPr>
        <p:grpSpPr>
          <a:xfrm rot="10800000">
            <a:off x="8379396" y="4608503"/>
            <a:ext cx="598020" cy="410930"/>
            <a:chOff x="723559" y="736057"/>
            <a:chExt cx="598020" cy="410930"/>
          </a:xfrm>
        </p:grpSpPr>
        <p:sp>
          <p:nvSpPr>
            <p:cNvPr id="173" name="Google Shape;173;p13"/>
            <p:cNvSpPr/>
            <p:nvPr/>
          </p:nvSpPr>
          <p:spPr>
            <a:xfrm>
              <a:off x="723559" y="736057"/>
              <a:ext cx="598020" cy="410930"/>
            </a:xfrm>
            <a:custGeom>
              <a:avLst/>
              <a:gdLst/>
              <a:ahLst/>
              <a:cxnLst/>
              <a:rect l="l" t="t" r="r" b="b"/>
              <a:pathLst>
                <a:path w="13620" h="9359" extrusionOk="0">
                  <a:moveTo>
                    <a:pt x="4000" y="0"/>
                  </a:moveTo>
                  <a:cubicBezTo>
                    <a:pt x="3534" y="0"/>
                    <a:pt x="3122" y="138"/>
                    <a:pt x="2787" y="450"/>
                  </a:cubicBezTo>
                  <a:cubicBezTo>
                    <a:pt x="1" y="2987"/>
                    <a:pt x="3024" y="9359"/>
                    <a:pt x="3024" y="9359"/>
                  </a:cubicBezTo>
                  <a:lnTo>
                    <a:pt x="5386" y="7960"/>
                  </a:lnTo>
                  <a:cubicBezTo>
                    <a:pt x="5386" y="7960"/>
                    <a:pt x="3137" y="4711"/>
                    <a:pt x="4036" y="3549"/>
                  </a:cubicBezTo>
                  <a:cubicBezTo>
                    <a:pt x="4141" y="3414"/>
                    <a:pt x="4296" y="3352"/>
                    <a:pt x="4493" y="3352"/>
                  </a:cubicBezTo>
                  <a:cubicBezTo>
                    <a:pt x="5968" y="3352"/>
                    <a:pt x="9743" y="6857"/>
                    <a:pt x="11308" y="9272"/>
                  </a:cubicBezTo>
                  <a:lnTo>
                    <a:pt x="13620" y="7272"/>
                  </a:lnTo>
                  <a:cubicBezTo>
                    <a:pt x="13620" y="7272"/>
                    <a:pt x="7391" y="0"/>
                    <a:pt x="40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3"/>
            <p:cNvSpPr/>
            <p:nvPr/>
          </p:nvSpPr>
          <p:spPr>
            <a:xfrm>
              <a:off x="799572" y="736057"/>
              <a:ext cx="515737" cy="410930"/>
            </a:xfrm>
            <a:custGeom>
              <a:avLst/>
              <a:gdLst/>
              <a:ahLst/>
              <a:cxnLst/>
              <a:rect l="l" t="t" r="r" b="b"/>
              <a:pathLst>
                <a:path w="11746" h="9359" extrusionOk="0">
                  <a:moveTo>
                    <a:pt x="3537" y="7572"/>
                  </a:moveTo>
                  <a:cubicBezTo>
                    <a:pt x="3533" y="7574"/>
                    <a:pt x="3530" y="7576"/>
                    <a:pt x="3528" y="7578"/>
                  </a:cubicBezTo>
                  <a:lnTo>
                    <a:pt x="3528" y="7578"/>
                  </a:lnTo>
                  <a:cubicBezTo>
                    <a:pt x="3531" y="7576"/>
                    <a:pt x="3534" y="7574"/>
                    <a:pt x="3537" y="7572"/>
                  </a:cubicBezTo>
                  <a:close/>
                  <a:moveTo>
                    <a:pt x="2237" y="0"/>
                  </a:moveTo>
                  <a:cubicBezTo>
                    <a:pt x="2175" y="0"/>
                    <a:pt x="2125" y="25"/>
                    <a:pt x="2063" y="25"/>
                  </a:cubicBezTo>
                  <a:cubicBezTo>
                    <a:pt x="1963" y="100"/>
                    <a:pt x="1850" y="188"/>
                    <a:pt x="1738" y="275"/>
                  </a:cubicBezTo>
                  <a:cubicBezTo>
                    <a:pt x="1713" y="225"/>
                    <a:pt x="1663" y="175"/>
                    <a:pt x="1625" y="125"/>
                  </a:cubicBezTo>
                  <a:cubicBezTo>
                    <a:pt x="1600" y="150"/>
                    <a:pt x="1563" y="163"/>
                    <a:pt x="1550" y="163"/>
                  </a:cubicBezTo>
                  <a:cubicBezTo>
                    <a:pt x="1600" y="213"/>
                    <a:pt x="1625" y="275"/>
                    <a:pt x="1675" y="313"/>
                  </a:cubicBezTo>
                  <a:cubicBezTo>
                    <a:pt x="1300" y="613"/>
                    <a:pt x="913" y="913"/>
                    <a:pt x="538" y="1225"/>
                  </a:cubicBezTo>
                  <a:cubicBezTo>
                    <a:pt x="501" y="1287"/>
                    <a:pt x="463" y="1350"/>
                    <a:pt x="426" y="1425"/>
                  </a:cubicBezTo>
                  <a:cubicBezTo>
                    <a:pt x="863" y="1087"/>
                    <a:pt x="1288" y="738"/>
                    <a:pt x="1725" y="400"/>
                  </a:cubicBezTo>
                  <a:cubicBezTo>
                    <a:pt x="2187" y="963"/>
                    <a:pt x="2650" y="1525"/>
                    <a:pt x="3112" y="2087"/>
                  </a:cubicBezTo>
                  <a:cubicBezTo>
                    <a:pt x="2475" y="2587"/>
                    <a:pt x="1850" y="3087"/>
                    <a:pt x="1213" y="3586"/>
                  </a:cubicBezTo>
                  <a:cubicBezTo>
                    <a:pt x="851" y="3149"/>
                    <a:pt x="488" y="2712"/>
                    <a:pt x="113" y="2274"/>
                  </a:cubicBezTo>
                  <a:cubicBezTo>
                    <a:pt x="101" y="2299"/>
                    <a:pt x="101" y="2349"/>
                    <a:pt x="88" y="2374"/>
                  </a:cubicBezTo>
                  <a:cubicBezTo>
                    <a:pt x="426" y="2799"/>
                    <a:pt x="776" y="3224"/>
                    <a:pt x="1125" y="3649"/>
                  </a:cubicBezTo>
                  <a:lnTo>
                    <a:pt x="1" y="4536"/>
                  </a:lnTo>
                  <a:cubicBezTo>
                    <a:pt x="1" y="4573"/>
                    <a:pt x="1" y="4611"/>
                    <a:pt x="26" y="4648"/>
                  </a:cubicBezTo>
                  <a:lnTo>
                    <a:pt x="1188" y="3711"/>
                  </a:lnTo>
                  <a:cubicBezTo>
                    <a:pt x="1550" y="4149"/>
                    <a:pt x="1925" y="4586"/>
                    <a:pt x="2287" y="5023"/>
                  </a:cubicBezTo>
                  <a:lnTo>
                    <a:pt x="2237" y="4836"/>
                  </a:lnTo>
                  <a:lnTo>
                    <a:pt x="1250" y="3661"/>
                  </a:lnTo>
                  <a:cubicBezTo>
                    <a:pt x="1900" y="3162"/>
                    <a:pt x="2525" y="2662"/>
                    <a:pt x="3162" y="2162"/>
                  </a:cubicBezTo>
                  <a:cubicBezTo>
                    <a:pt x="3624" y="2724"/>
                    <a:pt x="4099" y="3287"/>
                    <a:pt x="4561" y="3836"/>
                  </a:cubicBezTo>
                  <a:cubicBezTo>
                    <a:pt x="4499" y="3874"/>
                    <a:pt x="4424" y="3949"/>
                    <a:pt x="4362" y="3986"/>
                  </a:cubicBezTo>
                  <a:cubicBezTo>
                    <a:pt x="4399" y="3999"/>
                    <a:pt x="4412" y="4024"/>
                    <a:pt x="4437" y="4036"/>
                  </a:cubicBezTo>
                  <a:lnTo>
                    <a:pt x="4624" y="3899"/>
                  </a:lnTo>
                  <a:cubicBezTo>
                    <a:pt x="4811" y="4111"/>
                    <a:pt x="4999" y="4349"/>
                    <a:pt x="5211" y="4561"/>
                  </a:cubicBezTo>
                  <a:cubicBezTo>
                    <a:pt x="5311" y="4661"/>
                    <a:pt x="5436" y="4748"/>
                    <a:pt x="5561" y="4848"/>
                  </a:cubicBezTo>
                  <a:cubicBezTo>
                    <a:pt x="5286" y="4499"/>
                    <a:pt x="4999" y="4174"/>
                    <a:pt x="4711" y="3836"/>
                  </a:cubicBezTo>
                  <a:cubicBezTo>
                    <a:pt x="5349" y="3337"/>
                    <a:pt x="5973" y="2837"/>
                    <a:pt x="6611" y="2337"/>
                  </a:cubicBezTo>
                  <a:cubicBezTo>
                    <a:pt x="7085" y="2899"/>
                    <a:pt x="7548" y="3436"/>
                    <a:pt x="8023" y="3999"/>
                  </a:cubicBezTo>
                  <a:cubicBezTo>
                    <a:pt x="7423" y="4474"/>
                    <a:pt x="6811" y="4936"/>
                    <a:pt x="6223" y="5411"/>
                  </a:cubicBezTo>
                  <a:lnTo>
                    <a:pt x="6286" y="5473"/>
                  </a:lnTo>
                  <a:lnTo>
                    <a:pt x="8060" y="4061"/>
                  </a:lnTo>
                  <a:cubicBezTo>
                    <a:pt x="8535" y="4623"/>
                    <a:pt x="9022" y="5173"/>
                    <a:pt x="9484" y="5723"/>
                  </a:cubicBezTo>
                  <a:cubicBezTo>
                    <a:pt x="8935" y="6148"/>
                    <a:pt x="8397" y="6585"/>
                    <a:pt x="7848" y="6997"/>
                  </a:cubicBezTo>
                  <a:lnTo>
                    <a:pt x="7910" y="7060"/>
                  </a:lnTo>
                  <a:cubicBezTo>
                    <a:pt x="8460" y="6648"/>
                    <a:pt x="8997" y="6210"/>
                    <a:pt x="9534" y="5785"/>
                  </a:cubicBezTo>
                  <a:cubicBezTo>
                    <a:pt x="9997" y="6335"/>
                    <a:pt x="10484" y="6898"/>
                    <a:pt x="10971" y="7435"/>
                  </a:cubicBezTo>
                  <a:cubicBezTo>
                    <a:pt x="10409" y="7872"/>
                    <a:pt x="9859" y="8309"/>
                    <a:pt x="9297" y="8747"/>
                  </a:cubicBezTo>
                  <a:cubicBezTo>
                    <a:pt x="9310" y="8784"/>
                    <a:pt x="9334" y="8797"/>
                    <a:pt x="9347" y="8834"/>
                  </a:cubicBezTo>
                  <a:cubicBezTo>
                    <a:pt x="9909" y="8397"/>
                    <a:pt x="10459" y="7960"/>
                    <a:pt x="11021" y="7522"/>
                  </a:cubicBezTo>
                  <a:lnTo>
                    <a:pt x="11296" y="7847"/>
                  </a:lnTo>
                  <a:lnTo>
                    <a:pt x="11359" y="7785"/>
                  </a:lnTo>
                  <a:lnTo>
                    <a:pt x="11084" y="7460"/>
                  </a:lnTo>
                  <a:cubicBezTo>
                    <a:pt x="11334" y="7285"/>
                    <a:pt x="11534" y="7122"/>
                    <a:pt x="11746" y="6972"/>
                  </a:cubicBezTo>
                  <a:cubicBezTo>
                    <a:pt x="11733" y="6960"/>
                    <a:pt x="11721" y="6923"/>
                    <a:pt x="11684" y="6910"/>
                  </a:cubicBezTo>
                  <a:cubicBezTo>
                    <a:pt x="11484" y="7060"/>
                    <a:pt x="11284" y="7235"/>
                    <a:pt x="11059" y="7397"/>
                  </a:cubicBezTo>
                  <a:cubicBezTo>
                    <a:pt x="10584" y="6848"/>
                    <a:pt x="10109" y="6298"/>
                    <a:pt x="9622" y="5736"/>
                  </a:cubicBezTo>
                  <a:cubicBezTo>
                    <a:pt x="9809" y="5598"/>
                    <a:pt x="9984" y="5461"/>
                    <a:pt x="10172" y="5311"/>
                  </a:cubicBezTo>
                  <a:lnTo>
                    <a:pt x="10109" y="5248"/>
                  </a:lnTo>
                  <a:cubicBezTo>
                    <a:pt x="9922" y="5398"/>
                    <a:pt x="9747" y="5536"/>
                    <a:pt x="9559" y="5673"/>
                  </a:cubicBezTo>
                  <a:cubicBezTo>
                    <a:pt x="9097" y="5123"/>
                    <a:pt x="8610" y="4561"/>
                    <a:pt x="8147" y="4024"/>
                  </a:cubicBezTo>
                  <a:cubicBezTo>
                    <a:pt x="8272" y="3924"/>
                    <a:pt x="8397" y="3811"/>
                    <a:pt x="8535" y="3724"/>
                  </a:cubicBezTo>
                  <a:lnTo>
                    <a:pt x="8472" y="3661"/>
                  </a:lnTo>
                  <a:cubicBezTo>
                    <a:pt x="8347" y="3749"/>
                    <a:pt x="8222" y="3849"/>
                    <a:pt x="8098" y="3961"/>
                  </a:cubicBezTo>
                  <a:cubicBezTo>
                    <a:pt x="7623" y="3399"/>
                    <a:pt x="7160" y="2849"/>
                    <a:pt x="6686" y="2287"/>
                  </a:cubicBezTo>
                  <a:cubicBezTo>
                    <a:pt x="6723" y="2249"/>
                    <a:pt x="6748" y="2237"/>
                    <a:pt x="6786" y="2212"/>
                  </a:cubicBezTo>
                  <a:cubicBezTo>
                    <a:pt x="6748" y="2187"/>
                    <a:pt x="6736" y="2174"/>
                    <a:pt x="6711" y="2150"/>
                  </a:cubicBezTo>
                  <a:cubicBezTo>
                    <a:pt x="6673" y="2162"/>
                    <a:pt x="6661" y="2187"/>
                    <a:pt x="6623" y="2212"/>
                  </a:cubicBezTo>
                  <a:cubicBezTo>
                    <a:pt x="6536" y="2100"/>
                    <a:pt x="6423" y="1975"/>
                    <a:pt x="6336" y="1850"/>
                  </a:cubicBezTo>
                  <a:cubicBezTo>
                    <a:pt x="6223" y="1775"/>
                    <a:pt x="6123" y="1687"/>
                    <a:pt x="6011" y="1625"/>
                  </a:cubicBezTo>
                  <a:lnTo>
                    <a:pt x="6011" y="1625"/>
                  </a:lnTo>
                  <a:cubicBezTo>
                    <a:pt x="6186" y="1850"/>
                    <a:pt x="6373" y="2050"/>
                    <a:pt x="6548" y="2274"/>
                  </a:cubicBezTo>
                  <a:cubicBezTo>
                    <a:pt x="5911" y="2774"/>
                    <a:pt x="5286" y="3274"/>
                    <a:pt x="4649" y="3774"/>
                  </a:cubicBezTo>
                  <a:cubicBezTo>
                    <a:pt x="4174" y="3212"/>
                    <a:pt x="3712" y="2662"/>
                    <a:pt x="3237" y="2100"/>
                  </a:cubicBezTo>
                  <a:cubicBezTo>
                    <a:pt x="3774" y="1675"/>
                    <a:pt x="4287" y="1275"/>
                    <a:pt x="4811" y="863"/>
                  </a:cubicBezTo>
                  <a:cubicBezTo>
                    <a:pt x="4786" y="850"/>
                    <a:pt x="4749" y="838"/>
                    <a:pt x="4736" y="813"/>
                  </a:cubicBezTo>
                  <a:lnTo>
                    <a:pt x="3187" y="2037"/>
                  </a:lnTo>
                  <a:cubicBezTo>
                    <a:pt x="2725" y="1475"/>
                    <a:pt x="2250" y="913"/>
                    <a:pt x="1800" y="350"/>
                  </a:cubicBezTo>
                  <a:cubicBezTo>
                    <a:pt x="1938" y="238"/>
                    <a:pt x="2088" y="125"/>
                    <a:pt x="2237" y="0"/>
                  </a:cubicBezTo>
                  <a:close/>
                  <a:moveTo>
                    <a:pt x="2487" y="5473"/>
                  </a:moveTo>
                  <a:cubicBezTo>
                    <a:pt x="1900" y="5948"/>
                    <a:pt x="1313" y="6398"/>
                    <a:pt x="738" y="6860"/>
                  </a:cubicBezTo>
                  <a:cubicBezTo>
                    <a:pt x="626" y="6735"/>
                    <a:pt x="526" y="6598"/>
                    <a:pt x="413" y="6473"/>
                  </a:cubicBezTo>
                  <a:lnTo>
                    <a:pt x="413" y="6473"/>
                  </a:lnTo>
                  <a:cubicBezTo>
                    <a:pt x="426" y="6535"/>
                    <a:pt x="438" y="6610"/>
                    <a:pt x="463" y="6673"/>
                  </a:cubicBezTo>
                  <a:cubicBezTo>
                    <a:pt x="526" y="6760"/>
                    <a:pt x="601" y="6848"/>
                    <a:pt x="663" y="6923"/>
                  </a:cubicBezTo>
                  <a:cubicBezTo>
                    <a:pt x="626" y="6960"/>
                    <a:pt x="588" y="6985"/>
                    <a:pt x="551" y="7022"/>
                  </a:cubicBezTo>
                  <a:cubicBezTo>
                    <a:pt x="563" y="7047"/>
                    <a:pt x="563" y="7085"/>
                    <a:pt x="588" y="7110"/>
                  </a:cubicBezTo>
                  <a:cubicBezTo>
                    <a:pt x="626" y="7085"/>
                    <a:pt x="676" y="7035"/>
                    <a:pt x="726" y="6997"/>
                  </a:cubicBezTo>
                  <a:cubicBezTo>
                    <a:pt x="1188" y="7560"/>
                    <a:pt x="1663" y="8122"/>
                    <a:pt x="2125" y="8672"/>
                  </a:cubicBezTo>
                  <a:cubicBezTo>
                    <a:pt x="1863" y="8884"/>
                    <a:pt x="1613" y="9084"/>
                    <a:pt x="1363" y="9284"/>
                  </a:cubicBezTo>
                  <a:cubicBezTo>
                    <a:pt x="1375" y="9309"/>
                    <a:pt x="1400" y="9346"/>
                    <a:pt x="1400" y="9359"/>
                  </a:cubicBezTo>
                  <a:cubicBezTo>
                    <a:pt x="1663" y="9159"/>
                    <a:pt x="1913" y="8934"/>
                    <a:pt x="2175" y="8734"/>
                  </a:cubicBezTo>
                  <a:cubicBezTo>
                    <a:pt x="2200" y="8772"/>
                    <a:pt x="2237" y="8797"/>
                    <a:pt x="2262" y="8847"/>
                  </a:cubicBezTo>
                  <a:lnTo>
                    <a:pt x="2350" y="8797"/>
                  </a:lnTo>
                  <a:cubicBezTo>
                    <a:pt x="2312" y="8759"/>
                    <a:pt x="2262" y="8722"/>
                    <a:pt x="2237" y="8672"/>
                  </a:cubicBezTo>
                  <a:cubicBezTo>
                    <a:pt x="2675" y="8334"/>
                    <a:pt x="3112" y="7972"/>
                    <a:pt x="3549" y="7635"/>
                  </a:cubicBezTo>
                  <a:cubicBezTo>
                    <a:pt x="3539" y="7603"/>
                    <a:pt x="3520" y="7589"/>
                    <a:pt x="3528" y="7578"/>
                  </a:cubicBezTo>
                  <a:lnTo>
                    <a:pt x="3528" y="7578"/>
                  </a:lnTo>
                  <a:cubicBezTo>
                    <a:pt x="3069" y="7914"/>
                    <a:pt x="2647" y="8274"/>
                    <a:pt x="2200" y="8609"/>
                  </a:cubicBezTo>
                  <a:cubicBezTo>
                    <a:pt x="1738" y="8047"/>
                    <a:pt x="1263" y="7510"/>
                    <a:pt x="801" y="6948"/>
                  </a:cubicBezTo>
                  <a:cubicBezTo>
                    <a:pt x="1363" y="6473"/>
                    <a:pt x="1938" y="6023"/>
                    <a:pt x="2512" y="5573"/>
                  </a:cubicBezTo>
                  <a:cubicBezTo>
                    <a:pt x="2500" y="5536"/>
                    <a:pt x="2500" y="5511"/>
                    <a:pt x="2487" y="54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5" name="Google Shape;175;p13"/>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176" name="Google Shape;176;p13"/>
          <p:cNvSpPr txBox="1">
            <a:spLocks noGrp="1"/>
          </p:cNvSpPr>
          <p:nvPr>
            <p:ph type="title" idx="3" hasCustomPrompt="1"/>
          </p:nvPr>
        </p:nvSpPr>
        <p:spPr>
          <a:xfrm>
            <a:off x="1506778" y="1705982"/>
            <a:ext cx="917100" cy="5934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7" name="Google Shape;177;p13"/>
          <p:cNvSpPr txBox="1">
            <a:spLocks noGrp="1"/>
          </p:cNvSpPr>
          <p:nvPr>
            <p:ph type="title" idx="4" hasCustomPrompt="1"/>
          </p:nvPr>
        </p:nvSpPr>
        <p:spPr>
          <a:xfrm>
            <a:off x="4111054" y="1705982"/>
            <a:ext cx="917100" cy="5934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8" name="Google Shape;178;p13"/>
          <p:cNvSpPr txBox="1">
            <a:spLocks noGrp="1"/>
          </p:cNvSpPr>
          <p:nvPr>
            <p:ph type="title" idx="5" hasCustomPrompt="1"/>
          </p:nvPr>
        </p:nvSpPr>
        <p:spPr>
          <a:xfrm>
            <a:off x="1506778" y="3054900"/>
            <a:ext cx="917100" cy="5934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9" name="Google Shape;179;p13"/>
          <p:cNvSpPr txBox="1">
            <a:spLocks noGrp="1"/>
          </p:cNvSpPr>
          <p:nvPr>
            <p:ph type="title" idx="6" hasCustomPrompt="1"/>
          </p:nvPr>
        </p:nvSpPr>
        <p:spPr>
          <a:xfrm>
            <a:off x="4111054" y="3054900"/>
            <a:ext cx="917100" cy="5934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0" name="Google Shape;180;p13"/>
          <p:cNvSpPr txBox="1">
            <a:spLocks noGrp="1"/>
          </p:cNvSpPr>
          <p:nvPr>
            <p:ph type="title" idx="7"/>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1" name="Google Shape;181;p13"/>
          <p:cNvSpPr txBox="1">
            <a:spLocks noGrp="1"/>
          </p:cNvSpPr>
          <p:nvPr>
            <p:ph type="subTitle" idx="1"/>
          </p:nvPr>
        </p:nvSpPr>
        <p:spPr>
          <a:xfrm>
            <a:off x="764602" y="2316100"/>
            <a:ext cx="2401200" cy="501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2pPr>
            <a:lvl3pPr lvl="2"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3pPr>
            <a:lvl4pPr lvl="3"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4pPr>
            <a:lvl5pPr lvl="4"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5pPr>
            <a:lvl6pPr lvl="5"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6pPr>
            <a:lvl7pPr lvl="6"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7pPr>
            <a:lvl8pPr lvl="7"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8pPr>
            <a:lvl9pPr lvl="8"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9pPr>
          </a:lstStyle>
          <a:p>
            <a:endParaRPr/>
          </a:p>
        </p:txBody>
      </p:sp>
      <p:sp>
        <p:nvSpPr>
          <p:cNvPr id="182" name="Google Shape;182;p13"/>
          <p:cNvSpPr txBox="1">
            <a:spLocks noGrp="1"/>
          </p:cNvSpPr>
          <p:nvPr>
            <p:ph type="subTitle" idx="8"/>
          </p:nvPr>
        </p:nvSpPr>
        <p:spPr>
          <a:xfrm>
            <a:off x="3371400" y="2316100"/>
            <a:ext cx="2401200" cy="501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2pPr>
            <a:lvl3pPr lvl="2"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3pPr>
            <a:lvl4pPr lvl="3"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4pPr>
            <a:lvl5pPr lvl="4"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5pPr>
            <a:lvl6pPr lvl="5"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6pPr>
            <a:lvl7pPr lvl="6"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7pPr>
            <a:lvl8pPr lvl="7"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8pPr>
            <a:lvl9pPr lvl="8"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9pPr>
          </a:lstStyle>
          <a:p>
            <a:endParaRPr/>
          </a:p>
        </p:txBody>
      </p:sp>
      <p:sp>
        <p:nvSpPr>
          <p:cNvPr id="183" name="Google Shape;183;p13"/>
          <p:cNvSpPr txBox="1">
            <a:spLocks noGrp="1"/>
          </p:cNvSpPr>
          <p:nvPr>
            <p:ph type="subTitle" idx="9"/>
          </p:nvPr>
        </p:nvSpPr>
        <p:spPr>
          <a:xfrm>
            <a:off x="5978198" y="2316100"/>
            <a:ext cx="2401200" cy="501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2pPr>
            <a:lvl3pPr lvl="2"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3pPr>
            <a:lvl4pPr lvl="3"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4pPr>
            <a:lvl5pPr lvl="4"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5pPr>
            <a:lvl6pPr lvl="5"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6pPr>
            <a:lvl7pPr lvl="6"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7pPr>
            <a:lvl8pPr lvl="7"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8pPr>
            <a:lvl9pPr lvl="8"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9pPr>
          </a:lstStyle>
          <a:p>
            <a:endParaRPr/>
          </a:p>
        </p:txBody>
      </p:sp>
      <p:sp>
        <p:nvSpPr>
          <p:cNvPr id="184" name="Google Shape;184;p13"/>
          <p:cNvSpPr txBox="1">
            <a:spLocks noGrp="1"/>
          </p:cNvSpPr>
          <p:nvPr>
            <p:ph type="subTitle" idx="13"/>
          </p:nvPr>
        </p:nvSpPr>
        <p:spPr>
          <a:xfrm>
            <a:off x="764602" y="3665125"/>
            <a:ext cx="2401200" cy="501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2pPr>
            <a:lvl3pPr lvl="2"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3pPr>
            <a:lvl4pPr lvl="3"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4pPr>
            <a:lvl5pPr lvl="4"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5pPr>
            <a:lvl6pPr lvl="5"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6pPr>
            <a:lvl7pPr lvl="6"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7pPr>
            <a:lvl8pPr lvl="7"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8pPr>
            <a:lvl9pPr lvl="8"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9pPr>
          </a:lstStyle>
          <a:p>
            <a:endParaRPr/>
          </a:p>
        </p:txBody>
      </p:sp>
      <p:sp>
        <p:nvSpPr>
          <p:cNvPr id="185" name="Google Shape;185;p13"/>
          <p:cNvSpPr txBox="1">
            <a:spLocks noGrp="1"/>
          </p:cNvSpPr>
          <p:nvPr>
            <p:ph type="subTitle" idx="14"/>
          </p:nvPr>
        </p:nvSpPr>
        <p:spPr>
          <a:xfrm>
            <a:off x="3371400" y="3665125"/>
            <a:ext cx="2401200" cy="501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2pPr>
            <a:lvl3pPr lvl="2"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3pPr>
            <a:lvl4pPr lvl="3"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4pPr>
            <a:lvl5pPr lvl="4"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5pPr>
            <a:lvl6pPr lvl="5"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6pPr>
            <a:lvl7pPr lvl="6"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7pPr>
            <a:lvl8pPr lvl="7"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8pPr>
            <a:lvl9pPr lvl="8"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9pPr>
          </a:lstStyle>
          <a:p>
            <a:endParaRPr/>
          </a:p>
        </p:txBody>
      </p:sp>
      <p:sp>
        <p:nvSpPr>
          <p:cNvPr id="186" name="Google Shape;186;p13"/>
          <p:cNvSpPr txBox="1">
            <a:spLocks noGrp="1"/>
          </p:cNvSpPr>
          <p:nvPr>
            <p:ph type="subTitle" idx="15"/>
          </p:nvPr>
        </p:nvSpPr>
        <p:spPr>
          <a:xfrm>
            <a:off x="5978198" y="3665125"/>
            <a:ext cx="2401200" cy="501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2pPr>
            <a:lvl3pPr lvl="2"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3pPr>
            <a:lvl4pPr lvl="3"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4pPr>
            <a:lvl5pPr lvl="4"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5pPr>
            <a:lvl6pPr lvl="5"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6pPr>
            <a:lvl7pPr lvl="6"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7pPr>
            <a:lvl8pPr lvl="7"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8pPr>
            <a:lvl9pPr lvl="8"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87"/>
        <p:cNvGrpSpPr/>
        <p:nvPr/>
      </p:nvGrpSpPr>
      <p:grpSpPr>
        <a:xfrm>
          <a:off x="0" y="0"/>
          <a:ext cx="0" cy="0"/>
          <a:chOff x="0" y="0"/>
          <a:chExt cx="0" cy="0"/>
        </a:xfrm>
      </p:grpSpPr>
      <p:sp>
        <p:nvSpPr>
          <p:cNvPr id="188" name="Google Shape;188;p14"/>
          <p:cNvSpPr/>
          <p:nvPr/>
        </p:nvSpPr>
        <p:spPr>
          <a:xfrm rot="-8100000">
            <a:off x="6406426" y="-1103192"/>
            <a:ext cx="2839679" cy="1736488"/>
          </a:xfrm>
          <a:custGeom>
            <a:avLst/>
            <a:gdLst/>
            <a:ahLst/>
            <a:cxnLst/>
            <a:rect l="l" t="t" r="r" b="b"/>
            <a:pathLst>
              <a:path w="46956" h="28714" fill="none" extrusionOk="0">
                <a:moveTo>
                  <a:pt x="1" y="24715"/>
                </a:moveTo>
                <a:cubicBezTo>
                  <a:pt x="1338" y="21991"/>
                  <a:pt x="2924" y="19355"/>
                  <a:pt x="4774" y="16794"/>
                </a:cubicBezTo>
                <a:cubicBezTo>
                  <a:pt x="5773" y="15419"/>
                  <a:pt x="6885" y="14007"/>
                  <a:pt x="8447" y="13158"/>
                </a:cubicBezTo>
                <a:cubicBezTo>
                  <a:pt x="8734" y="12995"/>
                  <a:pt x="9047" y="12858"/>
                  <a:pt x="9347" y="12870"/>
                </a:cubicBezTo>
                <a:cubicBezTo>
                  <a:pt x="9672" y="12883"/>
                  <a:pt x="9909" y="13058"/>
                  <a:pt x="10109" y="13258"/>
                </a:cubicBezTo>
                <a:cubicBezTo>
                  <a:pt x="11308" y="14420"/>
                  <a:pt x="11746" y="16069"/>
                  <a:pt x="12046" y="17718"/>
                </a:cubicBezTo>
                <a:cubicBezTo>
                  <a:pt x="12483" y="20130"/>
                  <a:pt x="12670" y="22629"/>
                  <a:pt x="12608" y="25178"/>
                </a:cubicBezTo>
                <a:cubicBezTo>
                  <a:pt x="12583" y="26464"/>
                  <a:pt x="12233" y="28064"/>
                  <a:pt x="10821" y="28714"/>
                </a:cubicBezTo>
                <a:cubicBezTo>
                  <a:pt x="11321" y="21841"/>
                  <a:pt x="14507" y="14657"/>
                  <a:pt x="19730" y="8609"/>
                </a:cubicBezTo>
                <a:cubicBezTo>
                  <a:pt x="20430" y="7785"/>
                  <a:pt x="21342" y="6910"/>
                  <a:pt x="22416" y="6785"/>
                </a:cubicBezTo>
                <a:cubicBezTo>
                  <a:pt x="23416" y="6660"/>
                  <a:pt x="24178" y="7248"/>
                  <a:pt x="24753" y="7847"/>
                </a:cubicBezTo>
                <a:cubicBezTo>
                  <a:pt x="28039" y="11246"/>
                  <a:pt x="28001" y="14295"/>
                  <a:pt x="26752" y="19280"/>
                </a:cubicBezTo>
                <a:cubicBezTo>
                  <a:pt x="25977" y="18943"/>
                  <a:pt x="26052" y="17931"/>
                  <a:pt x="26240" y="17093"/>
                </a:cubicBezTo>
                <a:cubicBezTo>
                  <a:pt x="27939" y="9634"/>
                  <a:pt x="33487" y="1500"/>
                  <a:pt x="46956" y="1"/>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10800000">
            <a:off x="121963" y="1140758"/>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a:off x="8705625" y="1538911"/>
            <a:ext cx="438372" cy="901201"/>
          </a:xfrm>
          <a:custGeom>
            <a:avLst/>
            <a:gdLst/>
            <a:ahLst/>
            <a:cxnLst/>
            <a:rect l="l" t="t" r="r" b="b"/>
            <a:pathLst>
              <a:path w="9984" h="20525" extrusionOk="0">
                <a:moveTo>
                  <a:pt x="3546" y="0"/>
                </a:moveTo>
                <a:cubicBezTo>
                  <a:pt x="2194" y="0"/>
                  <a:pt x="822" y="756"/>
                  <a:pt x="400" y="2101"/>
                </a:cubicBezTo>
                <a:cubicBezTo>
                  <a:pt x="1" y="3438"/>
                  <a:pt x="613" y="4900"/>
                  <a:pt x="1437" y="6012"/>
                </a:cubicBezTo>
                <a:cubicBezTo>
                  <a:pt x="2262" y="7111"/>
                  <a:pt x="3312" y="8036"/>
                  <a:pt x="3986" y="9260"/>
                </a:cubicBezTo>
                <a:cubicBezTo>
                  <a:pt x="5023" y="11160"/>
                  <a:pt x="4998" y="13471"/>
                  <a:pt x="5398" y="15620"/>
                </a:cubicBezTo>
                <a:cubicBezTo>
                  <a:pt x="5811" y="17782"/>
                  <a:pt x="6985" y="20118"/>
                  <a:pt x="9009" y="20481"/>
                </a:cubicBezTo>
                <a:cubicBezTo>
                  <a:pt x="9152" y="20509"/>
                  <a:pt x="9303" y="20525"/>
                  <a:pt x="9455" y="20525"/>
                </a:cubicBezTo>
                <a:cubicBezTo>
                  <a:pt x="9634" y="20525"/>
                  <a:pt x="9815" y="20503"/>
                  <a:pt x="9984" y="20456"/>
                </a:cubicBezTo>
                <a:lnTo>
                  <a:pt x="9984" y="18082"/>
                </a:lnTo>
                <a:cubicBezTo>
                  <a:pt x="9738" y="18210"/>
                  <a:pt x="9464" y="18302"/>
                  <a:pt x="9186" y="18302"/>
                </a:cubicBezTo>
                <a:cubicBezTo>
                  <a:pt x="9140" y="18302"/>
                  <a:pt x="9093" y="18299"/>
                  <a:pt x="9047" y="18294"/>
                </a:cubicBezTo>
                <a:cubicBezTo>
                  <a:pt x="8572" y="18244"/>
                  <a:pt x="8147" y="17969"/>
                  <a:pt x="7822" y="17619"/>
                </a:cubicBezTo>
                <a:cubicBezTo>
                  <a:pt x="6735" y="16545"/>
                  <a:pt x="6335" y="14958"/>
                  <a:pt x="6123" y="13421"/>
                </a:cubicBezTo>
                <a:cubicBezTo>
                  <a:pt x="5898" y="11909"/>
                  <a:pt x="5811" y="10335"/>
                  <a:pt x="5136" y="8935"/>
                </a:cubicBezTo>
                <a:cubicBezTo>
                  <a:pt x="4261" y="7124"/>
                  <a:pt x="2437" y="5599"/>
                  <a:pt x="2587" y="3600"/>
                </a:cubicBezTo>
                <a:cubicBezTo>
                  <a:pt x="2587" y="3350"/>
                  <a:pt x="2662" y="3075"/>
                  <a:pt x="2837" y="2863"/>
                </a:cubicBezTo>
                <a:cubicBezTo>
                  <a:pt x="3036" y="2622"/>
                  <a:pt x="3316" y="2528"/>
                  <a:pt x="3623" y="2528"/>
                </a:cubicBezTo>
                <a:cubicBezTo>
                  <a:pt x="4047" y="2528"/>
                  <a:pt x="4521" y="2708"/>
                  <a:pt x="4899" y="2925"/>
                </a:cubicBezTo>
                <a:cubicBezTo>
                  <a:pt x="7135" y="4225"/>
                  <a:pt x="8872" y="6149"/>
                  <a:pt x="9984" y="8386"/>
                </a:cubicBezTo>
                <a:lnTo>
                  <a:pt x="9984" y="6049"/>
                </a:lnTo>
                <a:cubicBezTo>
                  <a:pt x="8747" y="3638"/>
                  <a:pt x="6923" y="839"/>
                  <a:pt x="4524" y="139"/>
                </a:cubicBezTo>
                <a:cubicBezTo>
                  <a:pt x="4209" y="46"/>
                  <a:pt x="3878" y="0"/>
                  <a:pt x="3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10800000">
            <a:off x="-176950" y="4919118"/>
            <a:ext cx="675385" cy="303313"/>
          </a:xfrm>
          <a:custGeom>
            <a:avLst/>
            <a:gdLst/>
            <a:ahLst/>
            <a:cxnLst/>
            <a:rect l="l" t="t" r="r" b="b"/>
            <a:pathLst>
              <a:path w="15382" h="6908" extrusionOk="0">
                <a:moveTo>
                  <a:pt x="4823" y="0"/>
                </a:moveTo>
                <a:cubicBezTo>
                  <a:pt x="2237" y="2487"/>
                  <a:pt x="0" y="5823"/>
                  <a:pt x="1250" y="6423"/>
                </a:cubicBezTo>
                <a:cubicBezTo>
                  <a:pt x="1518" y="6549"/>
                  <a:pt x="1790" y="6604"/>
                  <a:pt x="2062" y="6604"/>
                </a:cubicBezTo>
                <a:cubicBezTo>
                  <a:pt x="3738" y="6604"/>
                  <a:pt x="5410" y="4541"/>
                  <a:pt x="6070" y="4541"/>
                </a:cubicBezTo>
                <a:cubicBezTo>
                  <a:pt x="6108" y="4541"/>
                  <a:pt x="6142" y="4547"/>
                  <a:pt x="6172" y="4561"/>
                </a:cubicBezTo>
                <a:cubicBezTo>
                  <a:pt x="6510" y="4723"/>
                  <a:pt x="5010" y="6198"/>
                  <a:pt x="6072" y="6723"/>
                </a:cubicBezTo>
                <a:cubicBezTo>
                  <a:pt x="6316" y="6840"/>
                  <a:pt x="6619" y="6907"/>
                  <a:pt x="6974" y="6907"/>
                </a:cubicBezTo>
                <a:cubicBezTo>
                  <a:pt x="8164" y="6907"/>
                  <a:pt x="9935" y="6154"/>
                  <a:pt x="11995" y="4036"/>
                </a:cubicBezTo>
                <a:cubicBezTo>
                  <a:pt x="13282" y="2699"/>
                  <a:pt x="14606" y="1262"/>
                  <a:pt x="15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14"/>
          <p:cNvGrpSpPr/>
          <p:nvPr/>
        </p:nvGrpSpPr>
        <p:grpSpPr>
          <a:xfrm rot="10800000">
            <a:off x="674928" y="4771629"/>
            <a:ext cx="473581" cy="248944"/>
            <a:chOff x="8594079" y="269550"/>
            <a:chExt cx="326405" cy="171591"/>
          </a:xfrm>
        </p:grpSpPr>
        <p:sp>
          <p:nvSpPr>
            <p:cNvPr id="193" name="Google Shape;193;p14"/>
            <p:cNvSpPr/>
            <p:nvPr/>
          </p:nvSpPr>
          <p:spPr>
            <a:xfrm>
              <a:off x="8594079" y="269550"/>
              <a:ext cx="161228" cy="171591"/>
            </a:xfrm>
            <a:custGeom>
              <a:avLst/>
              <a:gdLst/>
              <a:ahLst/>
              <a:cxnLst/>
              <a:rect l="l" t="t" r="r" b="b"/>
              <a:pathLst>
                <a:path w="3672" h="3908" extrusionOk="0">
                  <a:moveTo>
                    <a:pt x="2678" y="0"/>
                  </a:moveTo>
                  <a:cubicBezTo>
                    <a:pt x="2583" y="0"/>
                    <a:pt x="2488" y="24"/>
                    <a:pt x="2387" y="86"/>
                  </a:cubicBezTo>
                  <a:cubicBezTo>
                    <a:pt x="1737" y="473"/>
                    <a:pt x="1175" y="985"/>
                    <a:pt x="762" y="1648"/>
                  </a:cubicBezTo>
                  <a:cubicBezTo>
                    <a:pt x="413" y="2247"/>
                    <a:pt x="0" y="3184"/>
                    <a:pt x="750" y="3684"/>
                  </a:cubicBezTo>
                  <a:cubicBezTo>
                    <a:pt x="982" y="3839"/>
                    <a:pt x="1202" y="3907"/>
                    <a:pt x="1410" y="3907"/>
                  </a:cubicBezTo>
                  <a:cubicBezTo>
                    <a:pt x="2594" y="3907"/>
                    <a:pt x="3381" y="1707"/>
                    <a:pt x="3561" y="835"/>
                  </a:cubicBezTo>
                  <a:cubicBezTo>
                    <a:pt x="3672" y="345"/>
                    <a:pt x="3253" y="23"/>
                    <a:pt x="2871" y="23"/>
                  </a:cubicBezTo>
                  <a:cubicBezTo>
                    <a:pt x="2864" y="23"/>
                    <a:pt x="2856" y="23"/>
                    <a:pt x="2849" y="23"/>
                  </a:cubicBezTo>
                  <a:cubicBezTo>
                    <a:pt x="2792" y="9"/>
                    <a:pt x="2735" y="0"/>
                    <a:pt x="26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a:off x="8801934" y="303847"/>
              <a:ext cx="118550" cy="103007"/>
            </a:xfrm>
            <a:custGeom>
              <a:avLst/>
              <a:gdLst/>
              <a:ahLst/>
              <a:cxnLst/>
              <a:rect l="l" t="t" r="r" b="b"/>
              <a:pathLst>
                <a:path w="2700" h="2346" extrusionOk="0">
                  <a:moveTo>
                    <a:pt x="2044" y="1"/>
                  </a:moveTo>
                  <a:cubicBezTo>
                    <a:pt x="1930" y="1"/>
                    <a:pt x="1807" y="31"/>
                    <a:pt x="1700" y="89"/>
                  </a:cubicBezTo>
                  <a:cubicBezTo>
                    <a:pt x="1238" y="214"/>
                    <a:pt x="750" y="214"/>
                    <a:pt x="413" y="614"/>
                  </a:cubicBezTo>
                  <a:cubicBezTo>
                    <a:pt x="1" y="1063"/>
                    <a:pt x="51" y="1788"/>
                    <a:pt x="576" y="2138"/>
                  </a:cubicBezTo>
                  <a:cubicBezTo>
                    <a:pt x="769" y="2277"/>
                    <a:pt x="1004" y="2346"/>
                    <a:pt x="1239" y="2346"/>
                  </a:cubicBezTo>
                  <a:cubicBezTo>
                    <a:pt x="1491" y="2346"/>
                    <a:pt x="1744" y="2268"/>
                    <a:pt x="1950" y="2113"/>
                  </a:cubicBezTo>
                  <a:cubicBezTo>
                    <a:pt x="2250" y="1901"/>
                    <a:pt x="2425" y="1588"/>
                    <a:pt x="2537" y="1238"/>
                  </a:cubicBezTo>
                  <a:cubicBezTo>
                    <a:pt x="2550" y="1201"/>
                    <a:pt x="2562" y="1126"/>
                    <a:pt x="2575" y="1088"/>
                  </a:cubicBezTo>
                  <a:cubicBezTo>
                    <a:pt x="2600" y="989"/>
                    <a:pt x="2625" y="901"/>
                    <a:pt x="2637" y="801"/>
                  </a:cubicBezTo>
                  <a:cubicBezTo>
                    <a:pt x="2700" y="476"/>
                    <a:pt x="2575" y="139"/>
                    <a:pt x="2212" y="26"/>
                  </a:cubicBezTo>
                  <a:cubicBezTo>
                    <a:pt x="2161" y="9"/>
                    <a:pt x="2104"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 name="Google Shape;195;p14"/>
          <p:cNvSpPr/>
          <p:nvPr/>
        </p:nvSpPr>
        <p:spPr>
          <a:xfrm rot="10800000">
            <a:off x="8562189" y="634239"/>
            <a:ext cx="478416" cy="667614"/>
          </a:xfrm>
          <a:custGeom>
            <a:avLst/>
            <a:gdLst/>
            <a:ahLst/>
            <a:cxnLst/>
            <a:rect l="l" t="t" r="r" b="b"/>
            <a:pathLst>
              <a:path w="10896" h="15205" extrusionOk="0">
                <a:moveTo>
                  <a:pt x="8552" y="1"/>
                </a:moveTo>
                <a:cubicBezTo>
                  <a:pt x="6774" y="1"/>
                  <a:pt x="5322" y="613"/>
                  <a:pt x="4961" y="1335"/>
                </a:cubicBezTo>
                <a:cubicBezTo>
                  <a:pt x="4099" y="2997"/>
                  <a:pt x="4823" y="3597"/>
                  <a:pt x="4786" y="4734"/>
                </a:cubicBezTo>
                <a:cubicBezTo>
                  <a:pt x="4786" y="4996"/>
                  <a:pt x="4748" y="5271"/>
                  <a:pt x="4623" y="5496"/>
                </a:cubicBezTo>
                <a:cubicBezTo>
                  <a:pt x="4236" y="6208"/>
                  <a:pt x="3187" y="6058"/>
                  <a:pt x="2424" y="6308"/>
                </a:cubicBezTo>
                <a:cubicBezTo>
                  <a:pt x="925" y="6796"/>
                  <a:pt x="613" y="8982"/>
                  <a:pt x="1537" y="10369"/>
                </a:cubicBezTo>
                <a:cubicBezTo>
                  <a:pt x="1800" y="10769"/>
                  <a:pt x="2149" y="11144"/>
                  <a:pt x="2224" y="11606"/>
                </a:cubicBezTo>
                <a:cubicBezTo>
                  <a:pt x="2312" y="12168"/>
                  <a:pt x="1987" y="12706"/>
                  <a:pt x="1537" y="12993"/>
                </a:cubicBezTo>
                <a:cubicBezTo>
                  <a:pt x="1100" y="13293"/>
                  <a:pt x="538" y="13718"/>
                  <a:pt x="0" y="13830"/>
                </a:cubicBezTo>
                <a:cubicBezTo>
                  <a:pt x="250" y="14292"/>
                  <a:pt x="750" y="14767"/>
                  <a:pt x="1062" y="15205"/>
                </a:cubicBezTo>
                <a:cubicBezTo>
                  <a:pt x="1937" y="14855"/>
                  <a:pt x="2749" y="14305"/>
                  <a:pt x="3411" y="13643"/>
                </a:cubicBezTo>
                <a:cubicBezTo>
                  <a:pt x="3924" y="13105"/>
                  <a:pt x="4374" y="12368"/>
                  <a:pt x="4186" y="11606"/>
                </a:cubicBezTo>
                <a:cubicBezTo>
                  <a:pt x="3874" y="10357"/>
                  <a:pt x="1987" y="9594"/>
                  <a:pt x="2249" y="8370"/>
                </a:cubicBezTo>
                <a:cubicBezTo>
                  <a:pt x="2424" y="7583"/>
                  <a:pt x="3436" y="7358"/>
                  <a:pt x="4274" y="7358"/>
                </a:cubicBezTo>
                <a:cubicBezTo>
                  <a:pt x="5098" y="7345"/>
                  <a:pt x="6085" y="7345"/>
                  <a:pt x="6498" y="6646"/>
                </a:cubicBezTo>
                <a:cubicBezTo>
                  <a:pt x="7122" y="5596"/>
                  <a:pt x="5848" y="4234"/>
                  <a:pt x="5985" y="2997"/>
                </a:cubicBezTo>
                <a:cubicBezTo>
                  <a:pt x="6098" y="2060"/>
                  <a:pt x="7035" y="1435"/>
                  <a:pt x="7972" y="1373"/>
                </a:cubicBezTo>
                <a:cubicBezTo>
                  <a:pt x="8031" y="1368"/>
                  <a:pt x="8090" y="1366"/>
                  <a:pt x="8150" y="1366"/>
                </a:cubicBezTo>
                <a:cubicBezTo>
                  <a:pt x="9043" y="1366"/>
                  <a:pt x="10041" y="1869"/>
                  <a:pt x="10896" y="2185"/>
                </a:cubicBezTo>
                <a:cubicBezTo>
                  <a:pt x="10833" y="1148"/>
                  <a:pt x="10896" y="1335"/>
                  <a:pt x="10696" y="298"/>
                </a:cubicBezTo>
                <a:cubicBezTo>
                  <a:pt x="9962" y="91"/>
                  <a:pt x="9233" y="1"/>
                  <a:pt x="8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14"/>
          <p:cNvGrpSpPr/>
          <p:nvPr/>
        </p:nvGrpSpPr>
        <p:grpSpPr>
          <a:xfrm rot="10800000">
            <a:off x="-459481" y="682762"/>
            <a:ext cx="905805" cy="409495"/>
            <a:chOff x="1465587" y="3561994"/>
            <a:chExt cx="606011" cy="273983"/>
          </a:xfrm>
        </p:grpSpPr>
        <p:sp>
          <p:nvSpPr>
            <p:cNvPr id="197" name="Google Shape;197;p14"/>
            <p:cNvSpPr/>
            <p:nvPr/>
          </p:nvSpPr>
          <p:spPr>
            <a:xfrm>
              <a:off x="1465587" y="3562345"/>
              <a:ext cx="606011" cy="273632"/>
            </a:xfrm>
            <a:custGeom>
              <a:avLst/>
              <a:gdLst/>
              <a:ahLst/>
              <a:cxnLst/>
              <a:rect l="l" t="t" r="r" b="b"/>
              <a:pathLst>
                <a:path w="13802" h="6232" extrusionOk="0">
                  <a:moveTo>
                    <a:pt x="11952" y="0"/>
                  </a:moveTo>
                  <a:cubicBezTo>
                    <a:pt x="11796" y="0"/>
                    <a:pt x="11619" y="10"/>
                    <a:pt x="11420" y="30"/>
                  </a:cubicBezTo>
                  <a:cubicBezTo>
                    <a:pt x="9959" y="193"/>
                    <a:pt x="8484" y="1030"/>
                    <a:pt x="6997" y="1030"/>
                  </a:cubicBezTo>
                  <a:cubicBezTo>
                    <a:pt x="6149" y="1030"/>
                    <a:pt x="5195" y="893"/>
                    <a:pt x="4264" y="893"/>
                  </a:cubicBezTo>
                  <a:cubicBezTo>
                    <a:pt x="3440" y="893"/>
                    <a:pt x="2635" y="1000"/>
                    <a:pt x="1937" y="1405"/>
                  </a:cubicBezTo>
                  <a:cubicBezTo>
                    <a:pt x="1225" y="1817"/>
                    <a:pt x="862" y="2467"/>
                    <a:pt x="588" y="3091"/>
                  </a:cubicBezTo>
                  <a:cubicBezTo>
                    <a:pt x="275" y="3791"/>
                    <a:pt x="0" y="4541"/>
                    <a:pt x="100" y="5266"/>
                  </a:cubicBezTo>
                  <a:cubicBezTo>
                    <a:pt x="125" y="5528"/>
                    <a:pt x="225" y="5815"/>
                    <a:pt x="488" y="6003"/>
                  </a:cubicBezTo>
                  <a:cubicBezTo>
                    <a:pt x="713" y="6159"/>
                    <a:pt x="1037" y="6232"/>
                    <a:pt x="1359" y="6232"/>
                  </a:cubicBezTo>
                  <a:cubicBezTo>
                    <a:pt x="1449" y="6232"/>
                    <a:pt x="1538" y="6226"/>
                    <a:pt x="1625" y="6215"/>
                  </a:cubicBezTo>
                  <a:cubicBezTo>
                    <a:pt x="2512" y="6128"/>
                    <a:pt x="3274" y="5628"/>
                    <a:pt x="3836" y="5078"/>
                  </a:cubicBezTo>
                  <a:cubicBezTo>
                    <a:pt x="4398" y="4528"/>
                    <a:pt x="4848" y="3929"/>
                    <a:pt x="5485" y="3441"/>
                  </a:cubicBezTo>
                  <a:cubicBezTo>
                    <a:pt x="6032" y="3039"/>
                    <a:pt x="6766" y="2722"/>
                    <a:pt x="7484" y="2722"/>
                  </a:cubicBezTo>
                  <a:cubicBezTo>
                    <a:pt x="7635" y="2722"/>
                    <a:pt x="7786" y="2736"/>
                    <a:pt x="7934" y="2767"/>
                  </a:cubicBezTo>
                  <a:cubicBezTo>
                    <a:pt x="8309" y="2842"/>
                    <a:pt x="8647" y="3017"/>
                    <a:pt x="9034" y="3079"/>
                  </a:cubicBezTo>
                  <a:cubicBezTo>
                    <a:pt x="9129" y="3093"/>
                    <a:pt x="9223" y="3099"/>
                    <a:pt x="9317" y="3099"/>
                  </a:cubicBezTo>
                  <a:cubicBezTo>
                    <a:pt x="10093" y="3099"/>
                    <a:pt x="10846" y="2667"/>
                    <a:pt x="11470" y="2254"/>
                  </a:cubicBezTo>
                  <a:cubicBezTo>
                    <a:pt x="12795" y="1356"/>
                    <a:pt x="13802" y="0"/>
                    <a:pt x="1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a:off x="1470505" y="3561994"/>
              <a:ext cx="544848" cy="271612"/>
            </a:xfrm>
            <a:custGeom>
              <a:avLst/>
              <a:gdLst/>
              <a:ahLst/>
              <a:cxnLst/>
              <a:rect l="l" t="t" r="r" b="b"/>
              <a:pathLst>
                <a:path w="12409" h="6186" extrusionOk="0">
                  <a:moveTo>
                    <a:pt x="11746" y="1"/>
                  </a:moveTo>
                  <a:cubicBezTo>
                    <a:pt x="11608" y="1"/>
                    <a:pt x="11471" y="13"/>
                    <a:pt x="11296" y="26"/>
                  </a:cubicBezTo>
                  <a:cubicBezTo>
                    <a:pt x="11071" y="38"/>
                    <a:pt x="10859" y="88"/>
                    <a:pt x="10634" y="138"/>
                  </a:cubicBezTo>
                  <a:cubicBezTo>
                    <a:pt x="10659" y="213"/>
                    <a:pt x="10671" y="276"/>
                    <a:pt x="10696" y="338"/>
                  </a:cubicBezTo>
                  <a:cubicBezTo>
                    <a:pt x="10759" y="451"/>
                    <a:pt x="10871" y="538"/>
                    <a:pt x="10996" y="563"/>
                  </a:cubicBezTo>
                  <a:cubicBezTo>
                    <a:pt x="11036" y="571"/>
                    <a:pt x="11076" y="575"/>
                    <a:pt x="11117" y="575"/>
                  </a:cubicBezTo>
                  <a:cubicBezTo>
                    <a:pt x="11206" y="575"/>
                    <a:pt x="11294" y="556"/>
                    <a:pt x="11371" y="513"/>
                  </a:cubicBezTo>
                  <a:cubicBezTo>
                    <a:pt x="11382" y="517"/>
                    <a:pt x="11390" y="518"/>
                    <a:pt x="11396" y="518"/>
                  </a:cubicBezTo>
                  <a:cubicBezTo>
                    <a:pt x="11410" y="518"/>
                    <a:pt x="11412" y="509"/>
                    <a:pt x="11421" y="501"/>
                  </a:cubicBezTo>
                  <a:lnTo>
                    <a:pt x="11508" y="451"/>
                  </a:lnTo>
                  <a:cubicBezTo>
                    <a:pt x="11621" y="388"/>
                    <a:pt x="11721" y="276"/>
                    <a:pt x="11733" y="151"/>
                  </a:cubicBezTo>
                  <a:cubicBezTo>
                    <a:pt x="11746" y="101"/>
                    <a:pt x="11746" y="38"/>
                    <a:pt x="11746" y="1"/>
                  </a:cubicBezTo>
                  <a:close/>
                  <a:moveTo>
                    <a:pt x="4874" y="925"/>
                  </a:moveTo>
                  <a:cubicBezTo>
                    <a:pt x="4799" y="988"/>
                    <a:pt x="4736" y="1088"/>
                    <a:pt x="4699" y="1175"/>
                  </a:cubicBezTo>
                  <a:cubicBezTo>
                    <a:pt x="4674" y="1300"/>
                    <a:pt x="4686" y="1463"/>
                    <a:pt x="4749" y="1550"/>
                  </a:cubicBezTo>
                  <a:cubicBezTo>
                    <a:pt x="4811" y="1663"/>
                    <a:pt x="4924" y="1763"/>
                    <a:pt x="5049" y="1775"/>
                  </a:cubicBezTo>
                  <a:cubicBezTo>
                    <a:pt x="5092" y="1783"/>
                    <a:pt x="5133" y="1787"/>
                    <a:pt x="5173" y="1787"/>
                  </a:cubicBezTo>
                  <a:cubicBezTo>
                    <a:pt x="5259" y="1787"/>
                    <a:pt x="5338" y="1768"/>
                    <a:pt x="5423" y="1725"/>
                  </a:cubicBezTo>
                  <a:cubicBezTo>
                    <a:pt x="5486" y="1713"/>
                    <a:pt x="5536" y="1688"/>
                    <a:pt x="5573" y="1663"/>
                  </a:cubicBezTo>
                  <a:cubicBezTo>
                    <a:pt x="5686" y="1625"/>
                    <a:pt x="5786" y="1475"/>
                    <a:pt x="5798" y="1375"/>
                  </a:cubicBezTo>
                  <a:cubicBezTo>
                    <a:pt x="5823" y="1250"/>
                    <a:pt x="5811" y="1088"/>
                    <a:pt x="5748" y="988"/>
                  </a:cubicBezTo>
                  <a:cubicBezTo>
                    <a:pt x="5461" y="975"/>
                    <a:pt x="5174" y="950"/>
                    <a:pt x="4874" y="925"/>
                  </a:cubicBezTo>
                  <a:close/>
                  <a:moveTo>
                    <a:pt x="3087" y="975"/>
                  </a:moveTo>
                  <a:lnTo>
                    <a:pt x="3087" y="975"/>
                  </a:lnTo>
                  <a:cubicBezTo>
                    <a:pt x="2650" y="1063"/>
                    <a:pt x="2237" y="1175"/>
                    <a:pt x="1837" y="1400"/>
                  </a:cubicBezTo>
                  <a:cubicBezTo>
                    <a:pt x="1862" y="1413"/>
                    <a:pt x="1875" y="1413"/>
                    <a:pt x="1875" y="1438"/>
                  </a:cubicBezTo>
                  <a:cubicBezTo>
                    <a:pt x="1912" y="1563"/>
                    <a:pt x="1987" y="1663"/>
                    <a:pt x="2087" y="1725"/>
                  </a:cubicBezTo>
                  <a:cubicBezTo>
                    <a:pt x="2163" y="1767"/>
                    <a:pt x="2257" y="1798"/>
                    <a:pt x="2344" y="1798"/>
                  </a:cubicBezTo>
                  <a:cubicBezTo>
                    <a:pt x="2386" y="1798"/>
                    <a:pt x="2426" y="1791"/>
                    <a:pt x="2462" y="1775"/>
                  </a:cubicBezTo>
                  <a:cubicBezTo>
                    <a:pt x="2562" y="1750"/>
                    <a:pt x="2675" y="1700"/>
                    <a:pt x="2750" y="1638"/>
                  </a:cubicBezTo>
                  <a:cubicBezTo>
                    <a:pt x="2875" y="1538"/>
                    <a:pt x="2949" y="1463"/>
                    <a:pt x="3049" y="1338"/>
                  </a:cubicBezTo>
                  <a:cubicBezTo>
                    <a:pt x="3112" y="1250"/>
                    <a:pt x="3124" y="1088"/>
                    <a:pt x="3087" y="975"/>
                  </a:cubicBezTo>
                  <a:close/>
                  <a:moveTo>
                    <a:pt x="11983" y="1088"/>
                  </a:moveTo>
                  <a:cubicBezTo>
                    <a:pt x="11858" y="1088"/>
                    <a:pt x="11733" y="1138"/>
                    <a:pt x="11633" y="1225"/>
                  </a:cubicBezTo>
                  <a:cubicBezTo>
                    <a:pt x="11558" y="1325"/>
                    <a:pt x="11496" y="1425"/>
                    <a:pt x="11496" y="1575"/>
                  </a:cubicBezTo>
                  <a:lnTo>
                    <a:pt x="11496" y="1650"/>
                  </a:lnTo>
                  <a:cubicBezTo>
                    <a:pt x="11496" y="1775"/>
                    <a:pt x="11546" y="1900"/>
                    <a:pt x="11633" y="2000"/>
                  </a:cubicBezTo>
                  <a:cubicBezTo>
                    <a:pt x="11658" y="2012"/>
                    <a:pt x="11658" y="2025"/>
                    <a:pt x="11671" y="2025"/>
                  </a:cubicBezTo>
                  <a:cubicBezTo>
                    <a:pt x="11946" y="1825"/>
                    <a:pt x="12221" y="1588"/>
                    <a:pt x="12408" y="1338"/>
                  </a:cubicBezTo>
                  <a:cubicBezTo>
                    <a:pt x="12383" y="1288"/>
                    <a:pt x="12358" y="1263"/>
                    <a:pt x="12321" y="1225"/>
                  </a:cubicBezTo>
                  <a:cubicBezTo>
                    <a:pt x="12246" y="1150"/>
                    <a:pt x="12108" y="1088"/>
                    <a:pt x="11983" y="1088"/>
                  </a:cubicBezTo>
                  <a:close/>
                  <a:moveTo>
                    <a:pt x="9291" y="1887"/>
                  </a:moveTo>
                  <a:cubicBezTo>
                    <a:pt x="9124" y="1887"/>
                    <a:pt x="8963" y="1964"/>
                    <a:pt x="8872" y="2112"/>
                  </a:cubicBezTo>
                  <a:cubicBezTo>
                    <a:pt x="8860" y="2137"/>
                    <a:pt x="8847" y="2162"/>
                    <a:pt x="8822" y="2187"/>
                  </a:cubicBezTo>
                  <a:lnTo>
                    <a:pt x="8810" y="2212"/>
                  </a:lnTo>
                  <a:lnTo>
                    <a:pt x="8735" y="2287"/>
                  </a:lnTo>
                  <a:lnTo>
                    <a:pt x="8635" y="2387"/>
                  </a:lnTo>
                  <a:cubicBezTo>
                    <a:pt x="8610" y="2400"/>
                    <a:pt x="8585" y="2412"/>
                    <a:pt x="8560" y="2425"/>
                  </a:cubicBezTo>
                  <a:cubicBezTo>
                    <a:pt x="8397" y="2525"/>
                    <a:pt x="8310" y="2712"/>
                    <a:pt x="8310" y="2900"/>
                  </a:cubicBezTo>
                  <a:cubicBezTo>
                    <a:pt x="8510" y="2962"/>
                    <a:pt x="8710" y="3037"/>
                    <a:pt x="8934" y="3075"/>
                  </a:cubicBezTo>
                  <a:cubicBezTo>
                    <a:pt x="9059" y="3087"/>
                    <a:pt x="9184" y="3087"/>
                    <a:pt x="9309" y="3087"/>
                  </a:cubicBezTo>
                  <a:cubicBezTo>
                    <a:pt x="9472" y="2962"/>
                    <a:pt x="9609" y="2787"/>
                    <a:pt x="9722" y="2625"/>
                  </a:cubicBezTo>
                  <a:cubicBezTo>
                    <a:pt x="9859" y="2400"/>
                    <a:pt x="9759" y="2075"/>
                    <a:pt x="9547" y="1950"/>
                  </a:cubicBezTo>
                  <a:cubicBezTo>
                    <a:pt x="9466" y="1907"/>
                    <a:pt x="9378" y="1887"/>
                    <a:pt x="9291" y="1887"/>
                  </a:cubicBezTo>
                  <a:close/>
                  <a:moveTo>
                    <a:pt x="3486" y="2882"/>
                  </a:moveTo>
                  <a:cubicBezTo>
                    <a:pt x="3470" y="2882"/>
                    <a:pt x="3453" y="2884"/>
                    <a:pt x="3437" y="2887"/>
                  </a:cubicBezTo>
                  <a:cubicBezTo>
                    <a:pt x="3312" y="2887"/>
                    <a:pt x="3187" y="2925"/>
                    <a:pt x="3099" y="3025"/>
                  </a:cubicBezTo>
                  <a:lnTo>
                    <a:pt x="2949" y="3162"/>
                  </a:lnTo>
                  <a:cubicBezTo>
                    <a:pt x="2862" y="3262"/>
                    <a:pt x="2812" y="3387"/>
                    <a:pt x="2812" y="3512"/>
                  </a:cubicBezTo>
                  <a:cubicBezTo>
                    <a:pt x="2812" y="3637"/>
                    <a:pt x="2862" y="3774"/>
                    <a:pt x="2949" y="3849"/>
                  </a:cubicBezTo>
                  <a:cubicBezTo>
                    <a:pt x="3041" y="3941"/>
                    <a:pt x="3153" y="4001"/>
                    <a:pt x="3267" y="4001"/>
                  </a:cubicBezTo>
                  <a:cubicBezTo>
                    <a:pt x="3278" y="4001"/>
                    <a:pt x="3289" y="4000"/>
                    <a:pt x="3299" y="3999"/>
                  </a:cubicBezTo>
                  <a:cubicBezTo>
                    <a:pt x="3424" y="3999"/>
                    <a:pt x="3549" y="3949"/>
                    <a:pt x="3637" y="3849"/>
                  </a:cubicBezTo>
                  <a:lnTo>
                    <a:pt x="3787" y="3712"/>
                  </a:lnTo>
                  <a:cubicBezTo>
                    <a:pt x="3862" y="3637"/>
                    <a:pt x="3924" y="3499"/>
                    <a:pt x="3924" y="3362"/>
                  </a:cubicBezTo>
                  <a:cubicBezTo>
                    <a:pt x="3924" y="3249"/>
                    <a:pt x="3874" y="3099"/>
                    <a:pt x="3787" y="3025"/>
                  </a:cubicBezTo>
                  <a:cubicBezTo>
                    <a:pt x="3700" y="2949"/>
                    <a:pt x="3594" y="2882"/>
                    <a:pt x="3486" y="2882"/>
                  </a:cubicBezTo>
                  <a:close/>
                  <a:moveTo>
                    <a:pt x="491" y="3300"/>
                  </a:moveTo>
                  <a:cubicBezTo>
                    <a:pt x="453" y="3300"/>
                    <a:pt x="414" y="3304"/>
                    <a:pt x="376" y="3312"/>
                  </a:cubicBezTo>
                  <a:cubicBezTo>
                    <a:pt x="201" y="3699"/>
                    <a:pt x="76" y="4087"/>
                    <a:pt x="1" y="4474"/>
                  </a:cubicBezTo>
                  <a:cubicBezTo>
                    <a:pt x="32" y="4486"/>
                    <a:pt x="66" y="4493"/>
                    <a:pt x="101" y="4493"/>
                  </a:cubicBezTo>
                  <a:cubicBezTo>
                    <a:pt x="135" y="4493"/>
                    <a:pt x="169" y="4486"/>
                    <a:pt x="201" y="4474"/>
                  </a:cubicBezTo>
                  <a:cubicBezTo>
                    <a:pt x="438" y="4436"/>
                    <a:pt x="675" y="4311"/>
                    <a:pt x="850" y="4137"/>
                  </a:cubicBezTo>
                  <a:cubicBezTo>
                    <a:pt x="1038" y="3949"/>
                    <a:pt x="1038" y="3624"/>
                    <a:pt x="850" y="3437"/>
                  </a:cubicBezTo>
                  <a:cubicBezTo>
                    <a:pt x="753" y="3349"/>
                    <a:pt x="625" y="3300"/>
                    <a:pt x="491" y="3300"/>
                  </a:cubicBezTo>
                  <a:close/>
                  <a:moveTo>
                    <a:pt x="2394" y="5347"/>
                  </a:moveTo>
                  <a:cubicBezTo>
                    <a:pt x="2384" y="5347"/>
                    <a:pt x="2373" y="5347"/>
                    <a:pt x="2362" y="5349"/>
                  </a:cubicBezTo>
                  <a:cubicBezTo>
                    <a:pt x="2237" y="5349"/>
                    <a:pt x="2112" y="5399"/>
                    <a:pt x="2012" y="5498"/>
                  </a:cubicBezTo>
                  <a:lnTo>
                    <a:pt x="1937" y="5573"/>
                  </a:lnTo>
                  <a:cubicBezTo>
                    <a:pt x="1850" y="5661"/>
                    <a:pt x="1800" y="5786"/>
                    <a:pt x="1800" y="5911"/>
                  </a:cubicBezTo>
                  <a:cubicBezTo>
                    <a:pt x="1800" y="6011"/>
                    <a:pt x="1825" y="6098"/>
                    <a:pt x="1875" y="6186"/>
                  </a:cubicBezTo>
                  <a:cubicBezTo>
                    <a:pt x="2225" y="6098"/>
                    <a:pt x="2550" y="5961"/>
                    <a:pt x="2850" y="5773"/>
                  </a:cubicBezTo>
                  <a:cubicBezTo>
                    <a:pt x="2825" y="5661"/>
                    <a:pt x="2762" y="5548"/>
                    <a:pt x="2700" y="5498"/>
                  </a:cubicBezTo>
                  <a:cubicBezTo>
                    <a:pt x="2620" y="5407"/>
                    <a:pt x="2508" y="5347"/>
                    <a:pt x="2394" y="53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4"/>
          <p:cNvGrpSpPr/>
          <p:nvPr/>
        </p:nvGrpSpPr>
        <p:grpSpPr>
          <a:xfrm rot="10800000">
            <a:off x="121971" y="223328"/>
            <a:ext cx="598020" cy="410930"/>
            <a:chOff x="723559" y="736057"/>
            <a:chExt cx="598020" cy="410930"/>
          </a:xfrm>
        </p:grpSpPr>
        <p:sp>
          <p:nvSpPr>
            <p:cNvPr id="200" name="Google Shape;200;p14"/>
            <p:cNvSpPr/>
            <p:nvPr/>
          </p:nvSpPr>
          <p:spPr>
            <a:xfrm>
              <a:off x="723559" y="736057"/>
              <a:ext cx="598020" cy="410930"/>
            </a:xfrm>
            <a:custGeom>
              <a:avLst/>
              <a:gdLst/>
              <a:ahLst/>
              <a:cxnLst/>
              <a:rect l="l" t="t" r="r" b="b"/>
              <a:pathLst>
                <a:path w="13620" h="9359" extrusionOk="0">
                  <a:moveTo>
                    <a:pt x="4000" y="0"/>
                  </a:moveTo>
                  <a:cubicBezTo>
                    <a:pt x="3534" y="0"/>
                    <a:pt x="3122" y="138"/>
                    <a:pt x="2787" y="450"/>
                  </a:cubicBezTo>
                  <a:cubicBezTo>
                    <a:pt x="1" y="2987"/>
                    <a:pt x="3024" y="9359"/>
                    <a:pt x="3024" y="9359"/>
                  </a:cubicBezTo>
                  <a:lnTo>
                    <a:pt x="5386" y="7960"/>
                  </a:lnTo>
                  <a:cubicBezTo>
                    <a:pt x="5386" y="7960"/>
                    <a:pt x="3137" y="4711"/>
                    <a:pt x="4036" y="3549"/>
                  </a:cubicBezTo>
                  <a:cubicBezTo>
                    <a:pt x="4141" y="3414"/>
                    <a:pt x="4296" y="3352"/>
                    <a:pt x="4493" y="3352"/>
                  </a:cubicBezTo>
                  <a:cubicBezTo>
                    <a:pt x="5968" y="3352"/>
                    <a:pt x="9743" y="6857"/>
                    <a:pt x="11308" y="9272"/>
                  </a:cubicBezTo>
                  <a:lnTo>
                    <a:pt x="13620" y="7272"/>
                  </a:lnTo>
                  <a:cubicBezTo>
                    <a:pt x="13620" y="7272"/>
                    <a:pt x="7391" y="0"/>
                    <a:pt x="40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a:off x="799572" y="736057"/>
              <a:ext cx="515737" cy="410930"/>
            </a:xfrm>
            <a:custGeom>
              <a:avLst/>
              <a:gdLst/>
              <a:ahLst/>
              <a:cxnLst/>
              <a:rect l="l" t="t" r="r" b="b"/>
              <a:pathLst>
                <a:path w="11746" h="9359" extrusionOk="0">
                  <a:moveTo>
                    <a:pt x="3537" y="7572"/>
                  </a:moveTo>
                  <a:cubicBezTo>
                    <a:pt x="3533" y="7574"/>
                    <a:pt x="3530" y="7576"/>
                    <a:pt x="3528" y="7578"/>
                  </a:cubicBezTo>
                  <a:lnTo>
                    <a:pt x="3528" y="7578"/>
                  </a:lnTo>
                  <a:cubicBezTo>
                    <a:pt x="3531" y="7576"/>
                    <a:pt x="3534" y="7574"/>
                    <a:pt x="3537" y="7572"/>
                  </a:cubicBezTo>
                  <a:close/>
                  <a:moveTo>
                    <a:pt x="2237" y="0"/>
                  </a:moveTo>
                  <a:cubicBezTo>
                    <a:pt x="2175" y="0"/>
                    <a:pt x="2125" y="25"/>
                    <a:pt x="2063" y="25"/>
                  </a:cubicBezTo>
                  <a:cubicBezTo>
                    <a:pt x="1963" y="100"/>
                    <a:pt x="1850" y="188"/>
                    <a:pt x="1738" y="275"/>
                  </a:cubicBezTo>
                  <a:cubicBezTo>
                    <a:pt x="1713" y="225"/>
                    <a:pt x="1663" y="175"/>
                    <a:pt x="1625" y="125"/>
                  </a:cubicBezTo>
                  <a:cubicBezTo>
                    <a:pt x="1600" y="150"/>
                    <a:pt x="1563" y="163"/>
                    <a:pt x="1550" y="163"/>
                  </a:cubicBezTo>
                  <a:cubicBezTo>
                    <a:pt x="1600" y="213"/>
                    <a:pt x="1625" y="275"/>
                    <a:pt x="1675" y="313"/>
                  </a:cubicBezTo>
                  <a:cubicBezTo>
                    <a:pt x="1300" y="613"/>
                    <a:pt x="913" y="913"/>
                    <a:pt x="538" y="1225"/>
                  </a:cubicBezTo>
                  <a:cubicBezTo>
                    <a:pt x="501" y="1287"/>
                    <a:pt x="463" y="1350"/>
                    <a:pt x="426" y="1425"/>
                  </a:cubicBezTo>
                  <a:cubicBezTo>
                    <a:pt x="863" y="1087"/>
                    <a:pt x="1288" y="738"/>
                    <a:pt x="1725" y="400"/>
                  </a:cubicBezTo>
                  <a:cubicBezTo>
                    <a:pt x="2187" y="963"/>
                    <a:pt x="2650" y="1525"/>
                    <a:pt x="3112" y="2087"/>
                  </a:cubicBezTo>
                  <a:cubicBezTo>
                    <a:pt x="2475" y="2587"/>
                    <a:pt x="1850" y="3087"/>
                    <a:pt x="1213" y="3586"/>
                  </a:cubicBezTo>
                  <a:cubicBezTo>
                    <a:pt x="851" y="3149"/>
                    <a:pt x="488" y="2712"/>
                    <a:pt x="113" y="2274"/>
                  </a:cubicBezTo>
                  <a:cubicBezTo>
                    <a:pt x="101" y="2299"/>
                    <a:pt x="101" y="2349"/>
                    <a:pt x="88" y="2374"/>
                  </a:cubicBezTo>
                  <a:cubicBezTo>
                    <a:pt x="426" y="2799"/>
                    <a:pt x="776" y="3224"/>
                    <a:pt x="1125" y="3649"/>
                  </a:cubicBezTo>
                  <a:lnTo>
                    <a:pt x="1" y="4536"/>
                  </a:lnTo>
                  <a:cubicBezTo>
                    <a:pt x="1" y="4573"/>
                    <a:pt x="1" y="4611"/>
                    <a:pt x="26" y="4648"/>
                  </a:cubicBezTo>
                  <a:lnTo>
                    <a:pt x="1188" y="3711"/>
                  </a:lnTo>
                  <a:cubicBezTo>
                    <a:pt x="1550" y="4149"/>
                    <a:pt x="1925" y="4586"/>
                    <a:pt x="2287" y="5023"/>
                  </a:cubicBezTo>
                  <a:lnTo>
                    <a:pt x="2237" y="4836"/>
                  </a:lnTo>
                  <a:lnTo>
                    <a:pt x="1250" y="3661"/>
                  </a:lnTo>
                  <a:cubicBezTo>
                    <a:pt x="1900" y="3162"/>
                    <a:pt x="2525" y="2662"/>
                    <a:pt x="3162" y="2162"/>
                  </a:cubicBezTo>
                  <a:cubicBezTo>
                    <a:pt x="3624" y="2724"/>
                    <a:pt x="4099" y="3287"/>
                    <a:pt x="4561" y="3836"/>
                  </a:cubicBezTo>
                  <a:cubicBezTo>
                    <a:pt x="4499" y="3874"/>
                    <a:pt x="4424" y="3949"/>
                    <a:pt x="4362" y="3986"/>
                  </a:cubicBezTo>
                  <a:cubicBezTo>
                    <a:pt x="4399" y="3999"/>
                    <a:pt x="4412" y="4024"/>
                    <a:pt x="4437" y="4036"/>
                  </a:cubicBezTo>
                  <a:lnTo>
                    <a:pt x="4624" y="3899"/>
                  </a:lnTo>
                  <a:cubicBezTo>
                    <a:pt x="4811" y="4111"/>
                    <a:pt x="4999" y="4349"/>
                    <a:pt x="5211" y="4561"/>
                  </a:cubicBezTo>
                  <a:cubicBezTo>
                    <a:pt x="5311" y="4661"/>
                    <a:pt x="5436" y="4748"/>
                    <a:pt x="5561" y="4848"/>
                  </a:cubicBezTo>
                  <a:cubicBezTo>
                    <a:pt x="5286" y="4499"/>
                    <a:pt x="4999" y="4174"/>
                    <a:pt x="4711" y="3836"/>
                  </a:cubicBezTo>
                  <a:cubicBezTo>
                    <a:pt x="5349" y="3337"/>
                    <a:pt x="5973" y="2837"/>
                    <a:pt x="6611" y="2337"/>
                  </a:cubicBezTo>
                  <a:cubicBezTo>
                    <a:pt x="7085" y="2899"/>
                    <a:pt x="7548" y="3436"/>
                    <a:pt x="8023" y="3999"/>
                  </a:cubicBezTo>
                  <a:cubicBezTo>
                    <a:pt x="7423" y="4474"/>
                    <a:pt x="6811" y="4936"/>
                    <a:pt x="6223" y="5411"/>
                  </a:cubicBezTo>
                  <a:lnTo>
                    <a:pt x="6286" y="5473"/>
                  </a:lnTo>
                  <a:lnTo>
                    <a:pt x="8060" y="4061"/>
                  </a:lnTo>
                  <a:cubicBezTo>
                    <a:pt x="8535" y="4623"/>
                    <a:pt x="9022" y="5173"/>
                    <a:pt x="9484" y="5723"/>
                  </a:cubicBezTo>
                  <a:cubicBezTo>
                    <a:pt x="8935" y="6148"/>
                    <a:pt x="8397" y="6585"/>
                    <a:pt x="7848" y="6997"/>
                  </a:cubicBezTo>
                  <a:lnTo>
                    <a:pt x="7910" y="7060"/>
                  </a:lnTo>
                  <a:cubicBezTo>
                    <a:pt x="8460" y="6648"/>
                    <a:pt x="8997" y="6210"/>
                    <a:pt x="9534" y="5785"/>
                  </a:cubicBezTo>
                  <a:cubicBezTo>
                    <a:pt x="9997" y="6335"/>
                    <a:pt x="10484" y="6898"/>
                    <a:pt x="10971" y="7435"/>
                  </a:cubicBezTo>
                  <a:cubicBezTo>
                    <a:pt x="10409" y="7872"/>
                    <a:pt x="9859" y="8309"/>
                    <a:pt x="9297" y="8747"/>
                  </a:cubicBezTo>
                  <a:cubicBezTo>
                    <a:pt x="9310" y="8784"/>
                    <a:pt x="9334" y="8797"/>
                    <a:pt x="9347" y="8834"/>
                  </a:cubicBezTo>
                  <a:cubicBezTo>
                    <a:pt x="9909" y="8397"/>
                    <a:pt x="10459" y="7960"/>
                    <a:pt x="11021" y="7522"/>
                  </a:cubicBezTo>
                  <a:lnTo>
                    <a:pt x="11296" y="7847"/>
                  </a:lnTo>
                  <a:lnTo>
                    <a:pt x="11359" y="7785"/>
                  </a:lnTo>
                  <a:lnTo>
                    <a:pt x="11084" y="7460"/>
                  </a:lnTo>
                  <a:cubicBezTo>
                    <a:pt x="11334" y="7285"/>
                    <a:pt x="11534" y="7122"/>
                    <a:pt x="11746" y="6972"/>
                  </a:cubicBezTo>
                  <a:cubicBezTo>
                    <a:pt x="11733" y="6960"/>
                    <a:pt x="11721" y="6923"/>
                    <a:pt x="11684" y="6910"/>
                  </a:cubicBezTo>
                  <a:cubicBezTo>
                    <a:pt x="11484" y="7060"/>
                    <a:pt x="11284" y="7235"/>
                    <a:pt x="11059" y="7397"/>
                  </a:cubicBezTo>
                  <a:cubicBezTo>
                    <a:pt x="10584" y="6848"/>
                    <a:pt x="10109" y="6298"/>
                    <a:pt x="9622" y="5736"/>
                  </a:cubicBezTo>
                  <a:cubicBezTo>
                    <a:pt x="9809" y="5598"/>
                    <a:pt x="9984" y="5461"/>
                    <a:pt x="10172" y="5311"/>
                  </a:cubicBezTo>
                  <a:lnTo>
                    <a:pt x="10109" y="5248"/>
                  </a:lnTo>
                  <a:cubicBezTo>
                    <a:pt x="9922" y="5398"/>
                    <a:pt x="9747" y="5536"/>
                    <a:pt x="9559" y="5673"/>
                  </a:cubicBezTo>
                  <a:cubicBezTo>
                    <a:pt x="9097" y="5123"/>
                    <a:pt x="8610" y="4561"/>
                    <a:pt x="8147" y="4024"/>
                  </a:cubicBezTo>
                  <a:cubicBezTo>
                    <a:pt x="8272" y="3924"/>
                    <a:pt x="8397" y="3811"/>
                    <a:pt x="8535" y="3724"/>
                  </a:cubicBezTo>
                  <a:lnTo>
                    <a:pt x="8472" y="3661"/>
                  </a:lnTo>
                  <a:cubicBezTo>
                    <a:pt x="8347" y="3749"/>
                    <a:pt x="8222" y="3849"/>
                    <a:pt x="8098" y="3961"/>
                  </a:cubicBezTo>
                  <a:cubicBezTo>
                    <a:pt x="7623" y="3399"/>
                    <a:pt x="7160" y="2849"/>
                    <a:pt x="6686" y="2287"/>
                  </a:cubicBezTo>
                  <a:cubicBezTo>
                    <a:pt x="6723" y="2249"/>
                    <a:pt x="6748" y="2237"/>
                    <a:pt x="6786" y="2212"/>
                  </a:cubicBezTo>
                  <a:cubicBezTo>
                    <a:pt x="6748" y="2187"/>
                    <a:pt x="6736" y="2174"/>
                    <a:pt x="6711" y="2150"/>
                  </a:cubicBezTo>
                  <a:cubicBezTo>
                    <a:pt x="6673" y="2162"/>
                    <a:pt x="6661" y="2187"/>
                    <a:pt x="6623" y="2212"/>
                  </a:cubicBezTo>
                  <a:cubicBezTo>
                    <a:pt x="6536" y="2100"/>
                    <a:pt x="6423" y="1975"/>
                    <a:pt x="6336" y="1850"/>
                  </a:cubicBezTo>
                  <a:cubicBezTo>
                    <a:pt x="6223" y="1775"/>
                    <a:pt x="6123" y="1687"/>
                    <a:pt x="6011" y="1625"/>
                  </a:cubicBezTo>
                  <a:lnTo>
                    <a:pt x="6011" y="1625"/>
                  </a:lnTo>
                  <a:cubicBezTo>
                    <a:pt x="6186" y="1850"/>
                    <a:pt x="6373" y="2050"/>
                    <a:pt x="6548" y="2274"/>
                  </a:cubicBezTo>
                  <a:cubicBezTo>
                    <a:pt x="5911" y="2774"/>
                    <a:pt x="5286" y="3274"/>
                    <a:pt x="4649" y="3774"/>
                  </a:cubicBezTo>
                  <a:cubicBezTo>
                    <a:pt x="4174" y="3212"/>
                    <a:pt x="3712" y="2662"/>
                    <a:pt x="3237" y="2100"/>
                  </a:cubicBezTo>
                  <a:cubicBezTo>
                    <a:pt x="3774" y="1675"/>
                    <a:pt x="4287" y="1275"/>
                    <a:pt x="4811" y="863"/>
                  </a:cubicBezTo>
                  <a:cubicBezTo>
                    <a:pt x="4786" y="850"/>
                    <a:pt x="4749" y="838"/>
                    <a:pt x="4736" y="813"/>
                  </a:cubicBezTo>
                  <a:lnTo>
                    <a:pt x="3187" y="2037"/>
                  </a:lnTo>
                  <a:cubicBezTo>
                    <a:pt x="2725" y="1475"/>
                    <a:pt x="2250" y="913"/>
                    <a:pt x="1800" y="350"/>
                  </a:cubicBezTo>
                  <a:cubicBezTo>
                    <a:pt x="1938" y="238"/>
                    <a:pt x="2088" y="125"/>
                    <a:pt x="2237" y="0"/>
                  </a:cubicBezTo>
                  <a:close/>
                  <a:moveTo>
                    <a:pt x="2487" y="5473"/>
                  </a:moveTo>
                  <a:cubicBezTo>
                    <a:pt x="1900" y="5948"/>
                    <a:pt x="1313" y="6398"/>
                    <a:pt x="738" y="6860"/>
                  </a:cubicBezTo>
                  <a:cubicBezTo>
                    <a:pt x="626" y="6735"/>
                    <a:pt x="526" y="6598"/>
                    <a:pt x="413" y="6473"/>
                  </a:cubicBezTo>
                  <a:lnTo>
                    <a:pt x="413" y="6473"/>
                  </a:lnTo>
                  <a:cubicBezTo>
                    <a:pt x="426" y="6535"/>
                    <a:pt x="438" y="6610"/>
                    <a:pt x="463" y="6673"/>
                  </a:cubicBezTo>
                  <a:cubicBezTo>
                    <a:pt x="526" y="6760"/>
                    <a:pt x="601" y="6848"/>
                    <a:pt x="663" y="6923"/>
                  </a:cubicBezTo>
                  <a:cubicBezTo>
                    <a:pt x="626" y="6960"/>
                    <a:pt x="588" y="6985"/>
                    <a:pt x="551" y="7022"/>
                  </a:cubicBezTo>
                  <a:cubicBezTo>
                    <a:pt x="563" y="7047"/>
                    <a:pt x="563" y="7085"/>
                    <a:pt x="588" y="7110"/>
                  </a:cubicBezTo>
                  <a:cubicBezTo>
                    <a:pt x="626" y="7085"/>
                    <a:pt x="676" y="7035"/>
                    <a:pt x="726" y="6997"/>
                  </a:cubicBezTo>
                  <a:cubicBezTo>
                    <a:pt x="1188" y="7560"/>
                    <a:pt x="1663" y="8122"/>
                    <a:pt x="2125" y="8672"/>
                  </a:cubicBezTo>
                  <a:cubicBezTo>
                    <a:pt x="1863" y="8884"/>
                    <a:pt x="1613" y="9084"/>
                    <a:pt x="1363" y="9284"/>
                  </a:cubicBezTo>
                  <a:cubicBezTo>
                    <a:pt x="1375" y="9309"/>
                    <a:pt x="1400" y="9346"/>
                    <a:pt x="1400" y="9359"/>
                  </a:cubicBezTo>
                  <a:cubicBezTo>
                    <a:pt x="1663" y="9159"/>
                    <a:pt x="1913" y="8934"/>
                    <a:pt x="2175" y="8734"/>
                  </a:cubicBezTo>
                  <a:cubicBezTo>
                    <a:pt x="2200" y="8772"/>
                    <a:pt x="2237" y="8797"/>
                    <a:pt x="2262" y="8847"/>
                  </a:cubicBezTo>
                  <a:lnTo>
                    <a:pt x="2350" y="8797"/>
                  </a:lnTo>
                  <a:cubicBezTo>
                    <a:pt x="2312" y="8759"/>
                    <a:pt x="2262" y="8722"/>
                    <a:pt x="2237" y="8672"/>
                  </a:cubicBezTo>
                  <a:cubicBezTo>
                    <a:pt x="2675" y="8334"/>
                    <a:pt x="3112" y="7972"/>
                    <a:pt x="3549" y="7635"/>
                  </a:cubicBezTo>
                  <a:cubicBezTo>
                    <a:pt x="3539" y="7603"/>
                    <a:pt x="3520" y="7589"/>
                    <a:pt x="3528" y="7578"/>
                  </a:cubicBezTo>
                  <a:lnTo>
                    <a:pt x="3528" y="7578"/>
                  </a:lnTo>
                  <a:cubicBezTo>
                    <a:pt x="3069" y="7914"/>
                    <a:pt x="2647" y="8274"/>
                    <a:pt x="2200" y="8609"/>
                  </a:cubicBezTo>
                  <a:cubicBezTo>
                    <a:pt x="1738" y="8047"/>
                    <a:pt x="1263" y="7510"/>
                    <a:pt x="801" y="6948"/>
                  </a:cubicBezTo>
                  <a:cubicBezTo>
                    <a:pt x="1363" y="6473"/>
                    <a:pt x="1938" y="6023"/>
                    <a:pt x="2512" y="5573"/>
                  </a:cubicBezTo>
                  <a:cubicBezTo>
                    <a:pt x="2500" y="5536"/>
                    <a:pt x="2500" y="5511"/>
                    <a:pt x="2487" y="54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2" name="Google Shape;202;p14"/>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203" name="Google Shape;203;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04"/>
        <p:cNvGrpSpPr/>
        <p:nvPr/>
      </p:nvGrpSpPr>
      <p:grpSpPr>
        <a:xfrm>
          <a:off x="0" y="0"/>
          <a:ext cx="0" cy="0"/>
          <a:chOff x="0" y="0"/>
          <a:chExt cx="0" cy="0"/>
        </a:xfrm>
      </p:grpSpPr>
      <p:sp>
        <p:nvSpPr>
          <p:cNvPr id="205" name="Google Shape;205;p15"/>
          <p:cNvSpPr/>
          <p:nvPr/>
        </p:nvSpPr>
        <p:spPr>
          <a:xfrm>
            <a:off x="8525794" y="3134525"/>
            <a:ext cx="907694" cy="730023"/>
          </a:xfrm>
          <a:custGeom>
            <a:avLst/>
            <a:gdLst/>
            <a:ahLst/>
            <a:cxnLst/>
            <a:rect l="l" t="t" r="r" b="b"/>
            <a:pathLst>
              <a:path w="21779" h="17516" extrusionOk="0">
                <a:moveTo>
                  <a:pt x="11644" y="0"/>
                </a:moveTo>
                <a:cubicBezTo>
                  <a:pt x="9499" y="0"/>
                  <a:pt x="9948" y="3112"/>
                  <a:pt x="8334" y="3769"/>
                </a:cubicBezTo>
                <a:cubicBezTo>
                  <a:pt x="8052" y="3882"/>
                  <a:pt x="7777" y="3931"/>
                  <a:pt x="7506" y="3931"/>
                </a:cubicBezTo>
                <a:cubicBezTo>
                  <a:pt x="5827" y="3931"/>
                  <a:pt x="4334" y="2045"/>
                  <a:pt x="2523" y="2045"/>
                </a:cubicBezTo>
                <a:cubicBezTo>
                  <a:pt x="2380" y="2045"/>
                  <a:pt x="2235" y="2056"/>
                  <a:pt x="2087" y="2082"/>
                </a:cubicBezTo>
                <a:cubicBezTo>
                  <a:pt x="1162" y="2244"/>
                  <a:pt x="475" y="3019"/>
                  <a:pt x="238" y="3869"/>
                </a:cubicBezTo>
                <a:cubicBezTo>
                  <a:pt x="0" y="4693"/>
                  <a:pt x="150" y="5580"/>
                  <a:pt x="363" y="6430"/>
                </a:cubicBezTo>
                <a:cubicBezTo>
                  <a:pt x="1312" y="10228"/>
                  <a:pt x="3649" y="13702"/>
                  <a:pt x="6910" y="16188"/>
                </a:cubicBezTo>
                <a:cubicBezTo>
                  <a:pt x="7470" y="16620"/>
                  <a:pt x="8965" y="17515"/>
                  <a:pt x="10331" y="17515"/>
                </a:cubicBezTo>
                <a:cubicBezTo>
                  <a:pt x="10944" y="17515"/>
                  <a:pt x="11531" y="17335"/>
                  <a:pt x="11995" y="16851"/>
                </a:cubicBezTo>
                <a:cubicBezTo>
                  <a:pt x="13407" y="15376"/>
                  <a:pt x="11346" y="11578"/>
                  <a:pt x="12533" y="11203"/>
                </a:cubicBezTo>
                <a:cubicBezTo>
                  <a:pt x="12646" y="11131"/>
                  <a:pt x="12796" y="11098"/>
                  <a:pt x="12975" y="11098"/>
                </a:cubicBezTo>
                <a:cubicBezTo>
                  <a:pt x="14482" y="11098"/>
                  <a:pt x="18084" y="13379"/>
                  <a:pt x="19778" y="13379"/>
                </a:cubicBezTo>
                <a:cubicBezTo>
                  <a:pt x="20176" y="13379"/>
                  <a:pt x="20469" y="13253"/>
                  <a:pt x="20604" y="12940"/>
                </a:cubicBezTo>
                <a:cubicBezTo>
                  <a:pt x="21779" y="10253"/>
                  <a:pt x="15681" y="3419"/>
                  <a:pt x="14057" y="1432"/>
                </a:cubicBezTo>
                <a:cubicBezTo>
                  <a:pt x="13582" y="832"/>
                  <a:pt x="13032" y="233"/>
                  <a:pt x="12245" y="70"/>
                </a:cubicBezTo>
                <a:cubicBezTo>
                  <a:pt x="12025" y="23"/>
                  <a:pt x="11825" y="0"/>
                  <a:pt x="11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a:off x="-421725" y="4699999"/>
            <a:ext cx="1205953" cy="216080"/>
          </a:xfrm>
          <a:custGeom>
            <a:avLst/>
            <a:gdLst/>
            <a:ahLst/>
            <a:cxnLst/>
            <a:rect l="l" t="t" r="r" b="b"/>
            <a:pathLst>
              <a:path w="44308" h="7939" extrusionOk="0">
                <a:moveTo>
                  <a:pt x="17004" y="0"/>
                </a:moveTo>
                <a:cubicBezTo>
                  <a:pt x="14359" y="0"/>
                  <a:pt x="12934" y="3283"/>
                  <a:pt x="9609" y="4673"/>
                </a:cubicBezTo>
                <a:cubicBezTo>
                  <a:pt x="9192" y="4849"/>
                  <a:pt x="8720" y="4924"/>
                  <a:pt x="8216" y="4924"/>
                </a:cubicBezTo>
                <a:cubicBezTo>
                  <a:pt x="5143" y="4924"/>
                  <a:pt x="900" y="2111"/>
                  <a:pt x="900" y="2111"/>
                </a:cubicBezTo>
                <a:lnTo>
                  <a:pt x="1" y="5522"/>
                </a:lnTo>
                <a:cubicBezTo>
                  <a:pt x="2267" y="6874"/>
                  <a:pt x="4932" y="7938"/>
                  <a:pt x="7502" y="7938"/>
                </a:cubicBezTo>
                <a:cubicBezTo>
                  <a:pt x="8686" y="7938"/>
                  <a:pt x="9850" y="7712"/>
                  <a:pt x="10946" y="7184"/>
                </a:cubicBezTo>
                <a:cubicBezTo>
                  <a:pt x="12820" y="6272"/>
                  <a:pt x="14357" y="4523"/>
                  <a:pt x="16444" y="4273"/>
                </a:cubicBezTo>
                <a:cubicBezTo>
                  <a:pt x="16613" y="4252"/>
                  <a:pt x="16780" y="4243"/>
                  <a:pt x="16947" y="4243"/>
                </a:cubicBezTo>
                <a:cubicBezTo>
                  <a:pt x="18935" y="4243"/>
                  <a:pt x="20755" y="5600"/>
                  <a:pt x="22704" y="6234"/>
                </a:cubicBezTo>
                <a:cubicBezTo>
                  <a:pt x="23571" y="6520"/>
                  <a:pt x="24489" y="6663"/>
                  <a:pt x="25409" y="6663"/>
                </a:cubicBezTo>
                <a:cubicBezTo>
                  <a:pt x="26423" y="6663"/>
                  <a:pt x="27438" y="6488"/>
                  <a:pt x="28389" y="6134"/>
                </a:cubicBezTo>
                <a:cubicBezTo>
                  <a:pt x="30025" y="5546"/>
                  <a:pt x="31651" y="4418"/>
                  <a:pt x="33332" y="4418"/>
                </a:cubicBezTo>
                <a:cubicBezTo>
                  <a:pt x="33615" y="4418"/>
                  <a:pt x="33900" y="4450"/>
                  <a:pt x="34186" y="4523"/>
                </a:cubicBezTo>
                <a:cubicBezTo>
                  <a:pt x="35336" y="4822"/>
                  <a:pt x="36223" y="5697"/>
                  <a:pt x="37222" y="6359"/>
                </a:cubicBezTo>
                <a:cubicBezTo>
                  <a:pt x="38533" y="7209"/>
                  <a:pt x="40095" y="7650"/>
                  <a:pt x="41660" y="7650"/>
                </a:cubicBezTo>
                <a:cubicBezTo>
                  <a:pt x="42557" y="7650"/>
                  <a:pt x="43455" y="7505"/>
                  <a:pt x="44307" y="7209"/>
                </a:cubicBezTo>
                <a:lnTo>
                  <a:pt x="43932" y="4398"/>
                </a:lnTo>
                <a:cubicBezTo>
                  <a:pt x="43226" y="4579"/>
                  <a:pt x="42581" y="4658"/>
                  <a:pt x="41984" y="4658"/>
                </a:cubicBezTo>
                <a:cubicBezTo>
                  <a:pt x="37624" y="4658"/>
                  <a:pt x="35881" y="405"/>
                  <a:pt x="32288" y="405"/>
                </a:cubicBezTo>
                <a:cubicBezTo>
                  <a:pt x="31553" y="405"/>
                  <a:pt x="30741" y="583"/>
                  <a:pt x="29813" y="1012"/>
                </a:cubicBezTo>
                <a:cubicBezTo>
                  <a:pt x="26690" y="2449"/>
                  <a:pt x="25650" y="3295"/>
                  <a:pt x="24550" y="3295"/>
                </a:cubicBezTo>
                <a:cubicBezTo>
                  <a:pt x="23498" y="3295"/>
                  <a:pt x="22391" y="2521"/>
                  <a:pt x="19355" y="749"/>
                </a:cubicBezTo>
                <a:cubicBezTo>
                  <a:pt x="18454" y="220"/>
                  <a:pt x="17688" y="0"/>
                  <a:pt x="17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203108" y="-388295"/>
            <a:ext cx="644751" cy="936618"/>
          </a:xfrm>
          <a:custGeom>
            <a:avLst/>
            <a:gdLst/>
            <a:ahLst/>
            <a:cxnLst/>
            <a:rect l="l" t="t" r="r" b="b"/>
            <a:pathLst>
              <a:path w="15470" h="22473" extrusionOk="0">
                <a:moveTo>
                  <a:pt x="9123" y="0"/>
                </a:moveTo>
                <a:cubicBezTo>
                  <a:pt x="7348" y="0"/>
                  <a:pt x="5853" y="1168"/>
                  <a:pt x="4874" y="2588"/>
                </a:cubicBezTo>
                <a:cubicBezTo>
                  <a:pt x="4299" y="3450"/>
                  <a:pt x="3812" y="4388"/>
                  <a:pt x="3674" y="5412"/>
                </a:cubicBezTo>
                <a:cubicBezTo>
                  <a:pt x="3537" y="6449"/>
                  <a:pt x="3799" y="7561"/>
                  <a:pt x="4549" y="8273"/>
                </a:cubicBezTo>
                <a:cubicBezTo>
                  <a:pt x="4724" y="8448"/>
                  <a:pt x="4924" y="8586"/>
                  <a:pt x="5036" y="8811"/>
                </a:cubicBezTo>
                <a:cubicBezTo>
                  <a:pt x="5386" y="9510"/>
                  <a:pt x="4561" y="10198"/>
                  <a:pt x="3912" y="10660"/>
                </a:cubicBezTo>
                <a:cubicBezTo>
                  <a:pt x="2575" y="11585"/>
                  <a:pt x="1513" y="13409"/>
                  <a:pt x="2387" y="14758"/>
                </a:cubicBezTo>
                <a:cubicBezTo>
                  <a:pt x="2587" y="15071"/>
                  <a:pt x="2900" y="15345"/>
                  <a:pt x="2937" y="15745"/>
                </a:cubicBezTo>
                <a:cubicBezTo>
                  <a:pt x="3012" y="16457"/>
                  <a:pt x="1613" y="16395"/>
                  <a:pt x="1175" y="16682"/>
                </a:cubicBezTo>
                <a:cubicBezTo>
                  <a:pt x="476" y="17107"/>
                  <a:pt x="13" y="17994"/>
                  <a:pt x="13" y="18807"/>
                </a:cubicBezTo>
                <a:cubicBezTo>
                  <a:pt x="1" y="20031"/>
                  <a:pt x="776" y="21181"/>
                  <a:pt x="1800" y="21868"/>
                </a:cubicBezTo>
                <a:cubicBezTo>
                  <a:pt x="2362" y="22246"/>
                  <a:pt x="3081" y="22473"/>
                  <a:pt x="3762" y="22473"/>
                </a:cubicBezTo>
                <a:cubicBezTo>
                  <a:pt x="4475" y="22473"/>
                  <a:pt x="5146" y="22224"/>
                  <a:pt x="5549" y="21643"/>
                </a:cubicBezTo>
                <a:cubicBezTo>
                  <a:pt x="6173" y="20743"/>
                  <a:pt x="5661" y="18394"/>
                  <a:pt x="6985" y="18019"/>
                </a:cubicBezTo>
                <a:cubicBezTo>
                  <a:pt x="7071" y="17996"/>
                  <a:pt x="7158" y="17987"/>
                  <a:pt x="7248" y="17987"/>
                </a:cubicBezTo>
                <a:cubicBezTo>
                  <a:pt x="7446" y="17987"/>
                  <a:pt x="7653" y="18031"/>
                  <a:pt x="7860" y="18057"/>
                </a:cubicBezTo>
                <a:cubicBezTo>
                  <a:pt x="7959" y="18066"/>
                  <a:pt x="8055" y="18070"/>
                  <a:pt x="8150" y="18070"/>
                </a:cubicBezTo>
                <a:cubicBezTo>
                  <a:pt x="10914" y="18070"/>
                  <a:pt x="11699" y="14264"/>
                  <a:pt x="10696" y="12222"/>
                </a:cubicBezTo>
                <a:cubicBezTo>
                  <a:pt x="10496" y="11822"/>
                  <a:pt x="10234" y="11397"/>
                  <a:pt x="10259" y="10947"/>
                </a:cubicBezTo>
                <a:cubicBezTo>
                  <a:pt x="10322" y="9835"/>
                  <a:pt x="11733" y="9635"/>
                  <a:pt x="12471" y="9136"/>
                </a:cubicBezTo>
                <a:cubicBezTo>
                  <a:pt x="13370" y="8511"/>
                  <a:pt x="14307" y="7499"/>
                  <a:pt x="14620" y="6412"/>
                </a:cubicBezTo>
                <a:cubicBezTo>
                  <a:pt x="15469" y="3450"/>
                  <a:pt x="12071" y="77"/>
                  <a:pt x="9234" y="2"/>
                </a:cubicBezTo>
                <a:cubicBezTo>
                  <a:pt x="9197" y="1"/>
                  <a:pt x="9160" y="0"/>
                  <a:pt x="91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240632" y="3964428"/>
            <a:ext cx="695764" cy="644084"/>
          </a:xfrm>
          <a:custGeom>
            <a:avLst/>
            <a:gdLst/>
            <a:ahLst/>
            <a:cxnLst/>
            <a:rect l="l" t="t" r="r" b="b"/>
            <a:pathLst>
              <a:path w="16694" h="15454" extrusionOk="0">
                <a:moveTo>
                  <a:pt x="7245" y="1"/>
                </a:moveTo>
                <a:cubicBezTo>
                  <a:pt x="6106" y="1"/>
                  <a:pt x="4948" y="473"/>
                  <a:pt x="3849" y="1621"/>
                </a:cubicBezTo>
                <a:cubicBezTo>
                  <a:pt x="1974" y="3596"/>
                  <a:pt x="0" y="8956"/>
                  <a:pt x="4198" y="9531"/>
                </a:cubicBezTo>
                <a:cubicBezTo>
                  <a:pt x="4324" y="9547"/>
                  <a:pt x="4450" y="9555"/>
                  <a:pt x="4576" y="9555"/>
                </a:cubicBezTo>
                <a:cubicBezTo>
                  <a:pt x="5199" y="9555"/>
                  <a:pt x="5817" y="9368"/>
                  <a:pt x="6410" y="9181"/>
                </a:cubicBezTo>
                <a:cubicBezTo>
                  <a:pt x="6616" y="9122"/>
                  <a:pt x="6836" y="9063"/>
                  <a:pt x="7045" y="9063"/>
                </a:cubicBezTo>
                <a:cubicBezTo>
                  <a:pt x="7191" y="9063"/>
                  <a:pt x="7331" y="9091"/>
                  <a:pt x="7460" y="9168"/>
                </a:cubicBezTo>
                <a:cubicBezTo>
                  <a:pt x="8034" y="9493"/>
                  <a:pt x="7847" y="10355"/>
                  <a:pt x="8009" y="10992"/>
                </a:cubicBezTo>
                <a:cubicBezTo>
                  <a:pt x="8177" y="11663"/>
                  <a:pt x="8862" y="12149"/>
                  <a:pt x="9543" y="12149"/>
                </a:cubicBezTo>
                <a:cubicBezTo>
                  <a:pt x="9675" y="12149"/>
                  <a:pt x="9806" y="12130"/>
                  <a:pt x="9934" y="12092"/>
                </a:cubicBezTo>
                <a:cubicBezTo>
                  <a:pt x="10283" y="11980"/>
                  <a:pt x="10596" y="11742"/>
                  <a:pt x="10958" y="11705"/>
                </a:cubicBezTo>
                <a:cubicBezTo>
                  <a:pt x="11004" y="11699"/>
                  <a:pt x="11050" y="11696"/>
                  <a:pt x="11094" y="11696"/>
                </a:cubicBezTo>
                <a:cubicBezTo>
                  <a:pt x="11950" y="11696"/>
                  <a:pt x="12477" y="12696"/>
                  <a:pt x="12845" y="13504"/>
                </a:cubicBezTo>
                <a:cubicBezTo>
                  <a:pt x="13120" y="14079"/>
                  <a:pt x="13432" y="14628"/>
                  <a:pt x="13932" y="15028"/>
                </a:cubicBezTo>
                <a:cubicBezTo>
                  <a:pt x="14251" y="15289"/>
                  <a:pt x="14678" y="15453"/>
                  <a:pt x="15094" y="15453"/>
                </a:cubicBezTo>
                <a:cubicBezTo>
                  <a:pt x="15297" y="15453"/>
                  <a:pt x="15497" y="15414"/>
                  <a:pt x="15681" y="15328"/>
                </a:cubicBezTo>
                <a:cubicBezTo>
                  <a:pt x="16618" y="14878"/>
                  <a:pt x="16693" y="13604"/>
                  <a:pt x="16556" y="12592"/>
                </a:cubicBezTo>
                <a:cubicBezTo>
                  <a:pt x="16206" y="10218"/>
                  <a:pt x="15331" y="7931"/>
                  <a:pt x="14269" y="5795"/>
                </a:cubicBezTo>
                <a:cubicBezTo>
                  <a:pt x="12915" y="3059"/>
                  <a:pt x="10143" y="1"/>
                  <a:pt x="7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rot="5400000">
            <a:off x="8950578" y="3886091"/>
            <a:ext cx="284220" cy="322989"/>
          </a:xfrm>
          <a:custGeom>
            <a:avLst/>
            <a:gdLst/>
            <a:ahLst/>
            <a:cxnLst/>
            <a:rect l="l" t="t" r="r" b="b"/>
            <a:pathLst>
              <a:path w="9010" h="10239" extrusionOk="0">
                <a:moveTo>
                  <a:pt x="0" y="0"/>
                </a:moveTo>
                <a:cubicBezTo>
                  <a:pt x="0" y="0"/>
                  <a:pt x="0" y="9659"/>
                  <a:pt x="3536" y="10221"/>
                </a:cubicBezTo>
                <a:cubicBezTo>
                  <a:pt x="3611" y="10233"/>
                  <a:pt x="3684" y="10239"/>
                  <a:pt x="3758" y="10239"/>
                </a:cubicBezTo>
                <a:cubicBezTo>
                  <a:pt x="6736" y="10239"/>
                  <a:pt x="9009" y="575"/>
                  <a:pt x="9009" y="575"/>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6768337" y="4230636"/>
            <a:ext cx="2419421" cy="1719030"/>
          </a:xfrm>
          <a:custGeom>
            <a:avLst/>
            <a:gdLst/>
            <a:ahLst/>
            <a:cxnLst/>
            <a:rect l="l" t="t" r="r" b="b"/>
            <a:pathLst>
              <a:path w="58051" h="41246" fill="none" extrusionOk="0">
                <a:moveTo>
                  <a:pt x="0" y="41245"/>
                </a:moveTo>
                <a:cubicBezTo>
                  <a:pt x="9784" y="29288"/>
                  <a:pt x="19817" y="16818"/>
                  <a:pt x="32062" y="7397"/>
                </a:cubicBezTo>
                <a:cubicBezTo>
                  <a:pt x="34598" y="5448"/>
                  <a:pt x="37247" y="3611"/>
                  <a:pt x="40121" y="2212"/>
                </a:cubicBezTo>
                <a:cubicBezTo>
                  <a:pt x="42995" y="825"/>
                  <a:pt x="46731" y="0"/>
                  <a:pt x="49130" y="2087"/>
                </a:cubicBezTo>
                <a:cubicBezTo>
                  <a:pt x="49979" y="2836"/>
                  <a:pt x="50542" y="3861"/>
                  <a:pt x="50916" y="4923"/>
                </a:cubicBezTo>
                <a:cubicBezTo>
                  <a:pt x="52553" y="9546"/>
                  <a:pt x="50704" y="15144"/>
                  <a:pt x="46643" y="17893"/>
                </a:cubicBezTo>
                <a:cubicBezTo>
                  <a:pt x="48380" y="12257"/>
                  <a:pt x="52491" y="8122"/>
                  <a:pt x="58051" y="6148"/>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53561" y="664310"/>
            <a:ext cx="401563" cy="431279"/>
          </a:xfrm>
          <a:custGeom>
            <a:avLst/>
            <a:gdLst/>
            <a:ahLst/>
            <a:cxnLst/>
            <a:rect l="l" t="t" r="r" b="b"/>
            <a:pathLst>
              <a:path w="9635" h="10348" extrusionOk="0">
                <a:moveTo>
                  <a:pt x="4508" y="0"/>
                </a:moveTo>
                <a:cubicBezTo>
                  <a:pt x="3660" y="0"/>
                  <a:pt x="2863" y="253"/>
                  <a:pt x="2262" y="939"/>
                </a:cubicBezTo>
                <a:cubicBezTo>
                  <a:pt x="1" y="3525"/>
                  <a:pt x="1888" y="10347"/>
                  <a:pt x="1888" y="10347"/>
                </a:cubicBezTo>
                <a:lnTo>
                  <a:pt x="1888" y="10335"/>
                </a:lnTo>
                <a:lnTo>
                  <a:pt x="4124" y="10335"/>
                </a:lnTo>
                <a:cubicBezTo>
                  <a:pt x="4124" y="10335"/>
                  <a:pt x="2975" y="3275"/>
                  <a:pt x="4374" y="2363"/>
                </a:cubicBezTo>
                <a:cubicBezTo>
                  <a:pt x="4624" y="2202"/>
                  <a:pt x="4895" y="2133"/>
                  <a:pt x="5177" y="2133"/>
                </a:cubicBezTo>
                <a:cubicBezTo>
                  <a:pt x="6766" y="2133"/>
                  <a:pt x="8660" y="4325"/>
                  <a:pt x="8660" y="4325"/>
                </a:cubicBezTo>
                <a:lnTo>
                  <a:pt x="9634" y="1963"/>
                </a:lnTo>
                <a:cubicBezTo>
                  <a:pt x="9634" y="1963"/>
                  <a:pt x="6873" y="0"/>
                  <a:pt x="45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224489" y="-387795"/>
            <a:ext cx="580151" cy="918739"/>
          </a:xfrm>
          <a:custGeom>
            <a:avLst/>
            <a:gdLst/>
            <a:ahLst/>
            <a:cxnLst/>
            <a:rect l="l" t="t" r="r" b="b"/>
            <a:pathLst>
              <a:path w="13920" h="22044" extrusionOk="0">
                <a:moveTo>
                  <a:pt x="8512" y="1"/>
                </a:moveTo>
                <a:cubicBezTo>
                  <a:pt x="8115" y="1"/>
                  <a:pt x="7738" y="63"/>
                  <a:pt x="7372" y="177"/>
                </a:cubicBezTo>
                <a:cubicBezTo>
                  <a:pt x="7422" y="427"/>
                  <a:pt x="7622" y="640"/>
                  <a:pt x="7872" y="677"/>
                </a:cubicBezTo>
                <a:cubicBezTo>
                  <a:pt x="7900" y="680"/>
                  <a:pt x="7928" y="682"/>
                  <a:pt x="7955" y="682"/>
                </a:cubicBezTo>
                <a:cubicBezTo>
                  <a:pt x="8270" y="682"/>
                  <a:pt x="8539" y="488"/>
                  <a:pt x="8597" y="177"/>
                </a:cubicBezTo>
                <a:lnTo>
                  <a:pt x="8622" y="2"/>
                </a:lnTo>
                <a:cubicBezTo>
                  <a:pt x="8585" y="1"/>
                  <a:pt x="8548" y="1"/>
                  <a:pt x="8512" y="1"/>
                </a:cubicBezTo>
                <a:close/>
                <a:moveTo>
                  <a:pt x="4798" y="1989"/>
                </a:moveTo>
                <a:cubicBezTo>
                  <a:pt x="4648" y="2176"/>
                  <a:pt x="4498" y="2376"/>
                  <a:pt x="4361" y="2576"/>
                </a:cubicBezTo>
                <a:lnTo>
                  <a:pt x="3936" y="3239"/>
                </a:lnTo>
                <a:cubicBezTo>
                  <a:pt x="3961" y="3313"/>
                  <a:pt x="3986" y="3376"/>
                  <a:pt x="4036" y="3438"/>
                </a:cubicBezTo>
                <a:cubicBezTo>
                  <a:pt x="4161" y="3603"/>
                  <a:pt x="4360" y="3703"/>
                  <a:pt x="4562" y="3703"/>
                </a:cubicBezTo>
                <a:cubicBezTo>
                  <a:pt x="4682" y="3703"/>
                  <a:pt x="4803" y="3668"/>
                  <a:pt x="4911" y="3588"/>
                </a:cubicBezTo>
                <a:cubicBezTo>
                  <a:pt x="5223" y="3363"/>
                  <a:pt x="5435" y="2951"/>
                  <a:pt x="5360" y="2551"/>
                </a:cubicBezTo>
                <a:cubicBezTo>
                  <a:pt x="5335" y="2389"/>
                  <a:pt x="5273" y="2239"/>
                  <a:pt x="5148" y="2126"/>
                </a:cubicBezTo>
                <a:cubicBezTo>
                  <a:pt x="5048" y="2051"/>
                  <a:pt x="4923" y="1989"/>
                  <a:pt x="4798" y="1989"/>
                </a:cubicBezTo>
                <a:close/>
                <a:moveTo>
                  <a:pt x="9745" y="3006"/>
                </a:moveTo>
                <a:cubicBezTo>
                  <a:pt x="9437" y="3006"/>
                  <a:pt x="9178" y="3209"/>
                  <a:pt x="9121" y="3513"/>
                </a:cubicBezTo>
                <a:lnTo>
                  <a:pt x="9084" y="3763"/>
                </a:lnTo>
                <a:cubicBezTo>
                  <a:pt x="9021" y="4088"/>
                  <a:pt x="9246" y="4450"/>
                  <a:pt x="9584" y="4488"/>
                </a:cubicBezTo>
                <a:cubicBezTo>
                  <a:pt x="9611" y="4491"/>
                  <a:pt x="9638" y="4492"/>
                  <a:pt x="9664" y="4492"/>
                </a:cubicBezTo>
                <a:cubicBezTo>
                  <a:pt x="9970" y="4492"/>
                  <a:pt x="10238" y="4298"/>
                  <a:pt x="10296" y="3988"/>
                </a:cubicBezTo>
                <a:lnTo>
                  <a:pt x="10346" y="3738"/>
                </a:lnTo>
                <a:cubicBezTo>
                  <a:pt x="10408" y="3401"/>
                  <a:pt x="10171" y="3051"/>
                  <a:pt x="9846" y="3014"/>
                </a:cubicBezTo>
                <a:cubicBezTo>
                  <a:pt x="9812" y="3009"/>
                  <a:pt x="9778" y="3006"/>
                  <a:pt x="9745" y="3006"/>
                </a:cubicBezTo>
                <a:close/>
                <a:moveTo>
                  <a:pt x="13245" y="2701"/>
                </a:moveTo>
                <a:cubicBezTo>
                  <a:pt x="12970" y="2801"/>
                  <a:pt x="12770" y="3039"/>
                  <a:pt x="12795" y="3351"/>
                </a:cubicBezTo>
                <a:lnTo>
                  <a:pt x="12795" y="3401"/>
                </a:lnTo>
                <a:cubicBezTo>
                  <a:pt x="12795" y="3426"/>
                  <a:pt x="12782" y="3438"/>
                  <a:pt x="12782" y="3451"/>
                </a:cubicBezTo>
                <a:lnTo>
                  <a:pt x="12732" y="3501"/>
                </a:lnTo>
                <a:cubicBezTo>
                  <a:pt x="12495" y="3738"/>
                  <a:pt x="12545" y="4188"/>
                  <a:pt x="12795" y="4376"/>
                </a:cubicBezTo>
                <a:cubicBezTo>
                  <a:pt x="12923" y="4470"/>
                  <a:pt x="13063" y="4515"/>
                  <a:pt x="13200" y="4515"/>
                </a:cubicBezTo>
                <a:cubicBezTo>
                  <a:pt x="13371" y="4515"/>
                  <a:pt x="13538" y="4445"/>
                  <a:pt x="13669" y="4313"/>
                </a:cubicBezTo>
                <a:cubicBezTo>
                  <a:pt x="13782" y="4201"/>
                  <a:pt x="13857" y="4088"/>
                  <a:pt x="13919" y="3951"/>
                </a:cubicBezTo>
                <a:cubicBezTo>
                  <a:pt x="13769" y="3501"/>
                  <a:pt x="13532" y="3089"/>
                  <a:pt x="13245" y="2701"/>
                </a:cubicBezTo>
                <a:close/>
                <a:moveTo>
                  <a:pt x="6273" y="6778"/>
                </a:moveTo>
                <a:cubicBezTo>
                  <a:pt x="6066" y="6778"/>
                  <a:pt x="5859" y="6873"/>
                  <a:pt x="5748" y="7062"/>
                </a:cubicBezTo>
                <a:cubicBezTo>
                  <a:pt x="5740" y="7062"/>
                  <a:pt x="5732" y="7061"/>
                  <a:pt x="5725" y="7061"/>
                </a:cubicBezTo>
                <a:cubicBezTo>
                  <a:pt x="5445" y="7061"/>
                  <a:pt x="5159" y="7282"/>
                  <a:pt x="5110" y="7574"/>
                </a:cubicBezTo>
                <a:cubicBezTo>
                  <a:pt x="5061" y="7924"/>
                  <a:pt x="5273" y="8236"/>
                  <a:pt x="5610" y="8299"/>
                </a:cubicBezTo>
                <a:cubicBezTo>
                  <a:pt x="5678" y="8313"/>
                  <a:pt x="5746" y="8319"/>
                  <a:pt x="5815" y="8319"/>
                </a:cubicBezTo>
                <a:cubicBezTo>
                  <a:pt x="6243" y="8319"/>
                  <a:pt x="6673" y="8062"/>
                  <a:pt x="6835" y="7674"/>
                </a:cubicBezTo>
                <a:cubicBezTo>
                  <a:pt x="6972" y="7374"/>
                  <a:pt x="6860" y="6987"/>
                  <a:pt x="6547" y="6837"/>
                </a:cubicBezTo>
                <a:cubicBezTo>
                  <a:pt x="6461" y="6798"/>
                  <a:pt x="6367" y="6778"/>
                  <a:pt x="6273" y="6778"/>
                </a:cubicBezTo>
                <a:close/>
                <a:moveTo>
                  <a:pt x="12090" y="7951"/>
                </a:moveTo>
                <a:cubicBezTo>
                  <a:pt x="11915" y="7951"/>
                  <a:pt x="11742" y="8022"/>
                  <a:pt x="11608" y="8149"/>
                </a:cubicBezTo>
                <a:cubicBezTo>
                  <a:pt x="11345" y="8424"/>
                  <a:pt x="11208" y="8836"/>
                  <a:pt x="11245" y="9211"/>
                </a:cubicBezTo>
                <a:cubicBezTo>
                  <a:pt x="11270" y="9298"/>
                  <a:pt x="11283" y="9373"/>
                  <a:pt x="11333" y="9448"/>
                </a:cubicBezTo>
                <a:cubicBezTo>
                  <a:pt x="11558" y="9336"/>
                  <a:pt x="11783" y="9248"/>
                  <a:pt x="11958" y="9124"/>
                </a:cubicBezTo>
                <a:cubicBezTo>
                  <a:pt x="12208" y="8949"/>
                  <a:pt x="12470" y="8749"/>
                  <a:pt x="12707" y="8511"/>
                </a:cubicBezTo>
                <a:cubicBezTo>
                  <a:pt x="12682" y="8336"/>
                  <a:pt x="12607" y="8186"/>
                  <a:pt x="12482" y="8086"/>
                </a:cubicBezTo>
                <a:cubicBezTo>
                  <a:pt x="12362" y="7994"/>
                  <a:pt x="12226" y="7951"/>
                  <a:pt x="12090" y="7951"/>
                </a:cubicBezTo>
                <a:close/>
                <a:moveTo>
                  <a:pt x="3686" y="10411"/>
                </a:moveTo>
                <a:cubicBezTo>
                  <a:pt x="3599" y="10498"/>
                  <a:pt x="3486" y="10573"/>
                  <a:pt x="3399" y="10635"/>
                </a:cubicBezTo>
                <a:cubicBezTo>
                  <a:pt x="2999" y="10923"/>
                  <a:pt x="2624" y="11273"/>
                  <a:pt x="2312" y="11685"/>
                </a:cubicBezTo>
                <a:cubicBezTo>
                  <a:pt x="2349" y="11735"/>
                  <a:pt x="2374" y="11760"/>
                  <a:pt x="2412" y="11785"/>
                </a:cubicBezTo>
                <a:cubicBezTo>
                  <a:pt x="2520" y="11872"/>
                  <a:pt x="2676" y="11940"/>
                  <a:pt x="2813" y="11940"/>
                </a:cubicBezTo>
                <a:cubicBezTo>
                  <a:pt x="2834" y="11940"/>
                  <a:pt x="2854" y="11938"/>
                  <a:pt x="2874" y="11935"/>
                </a:cubicBezTo>
                <a:cubicBezTo>
                  <a:pt x="3036" y="11910"/>
                  <a:pt x="3186" y="11835"/>
                  <a:pt x="3299" y="11710"/>
                </a:cubicBezTo>
                <a:cubicBezTo>
                  <a:pt x="3361" y="11635"/>
                  <a:pt x="3399" y="11573"/>
                  <a:pt x="3411" y="11498"/>
                </a:cubicBezTo>
                <a:cubicBezTo>
                  <a:pt x="3486" y="11473"/>
                  <a:pt x="3549" y="11448"/>
                  <a:pt x="3624" y="11398"/>
                </a:cubicBezTo>
                <a:cubicBezTo>
                  <a:pt x="3749" y="11310"/>
                  <a:pt x="3861" y="11148"/>
                  <a:pt x="3898" y="10998"/>
                </a:cubicBezTo>
                <a:cubicBezTo>
                  <a:pt x="3911" y="10835"/>
                  <a:pt x="3898" y="10660"/>
                  <a:pt x="3786" y="10523"/>
                </a:cubicBezTo>
                <a:cubicBezTo>
                  <a:pt x="3749" y="10498"/>
                  <a:pt x="3724" y="10460"/>
                  <a:pt x="3686" y="10411"/>
                </a:cubicBezTo>
                <a:close/>
                <a:moveTo>
                  <a:pt x="9169" y="11080"/>
                </a:moveTo>
                <a:cubicBezTo>
                  <a:pt x="8938" y="11080"/>
                  <a:pt x="8727" y="11208"/>
                  <a:pt x="8609" y="11435"/>
                </a:cubicBezTo>
                <a:cubicBezTo>
                  <a:pt x="8547" y="11548"/>
                  <a:pt x="8484" y="11672"/>
                  <a:pt x="8422" y="11772"/>
                </a:cubicBezTo>
                <a:cubicBezTo>
                  <a:pt x="8272" y="12060"/>
                  <a:pt x="8422" y="12485"/>
                  <a:pt x="8721" y="12610"/>
                </a:cubicBezTo>
                <a:cubicBezTo>
                  <a:pt x="8810" y="12647"/>
                  <a:pt x="8899" y="12665"/>
                  <a:pt x="8986" y="12665"/>
                </a:cubicBezTo>
                <a:cubicBezTo>
                  <a:pt x="9217" y="12665"/>
                  <a:pt x="9428" y="12537"/>
                  <a:pt x="9546" y="12310"/>
                </a:cubicBezTo>
                <a:cubicBezTo>
                  <a:pt x="9609" y="12197"/>
                  <a:pt x="9671" y="12072"/>
                  <a:pt x="9734" y="11960"/>
                </a:cubicBezTo>
                <a:cubicBezTo>
                  <a:pt x="9896" y="11685"/>
                  <a:pt x="9734" y="11260"/>
                  <a:pt x="9434" y="11135"/>
                </a:cubicBezTo>
                <a:cubicBezTo>
                  <a:pt x="9345" y="11098"/>
                  <a:pt x="9256" y="11080"/>
                  <a:pt x="9169" y="11080"/>
                </a:cubicBezTo>
                <a:close/>
                <a:moveTo>
                  <a:pt x="3900" y="13015"/>
                </a:moveTo>
                <a:cubicBezTo>
                  <a:pt x="3602" y="13015"/>
                  <a:pt x="3343" y="13217"/>
                  <a:pt x="3286" y="13522"/>
                </a:cubicBezTo>
                <a:lnTo>
                  <a:pt x="3274" y="13647"/>
                </a:lnTo>
                <a:cubicBezTo>
                  <a:pt x="3211" y="13959"/>
                  <a:pt x="3436" y="14321"/>
                  <a:pt x="3774" y="14371"/>
                </a:cubicBezTo>
                <a:cubicBezTo>
                  <a:pt x="3807" y="14376"/>
                  <a:pt x="3839" y="14379"/>
                  <a:pt x="3872" y="14379"/>
                </a:cubicBezTo>
                <a:cubicBezTo>
                  <a:pt x="4170" y="14379"/>
                  <a:pt x="4429" y="14176"/>
                  <a:pt x="4486" y="13872"/>
                </a:cubicBezTo>
                <a:lnTo>
                  <a:pt x="4498" y="13747"/>
                </a:lnTo>
                <a:cubicBezTo>
                  <a:pt x="4561" y="13409"/>
                  <a:pt x="4336" y="13059"/>
                  <a:pt x="3998" y="13022"/>
                </a:cubicBezTo>
                <a:cubicBezTo>
                  <a:pt x="3965" y="13017"/>
                  <a:pt x="3933" y="13015"/>
                  <a:pt x="3900" y="13015"/>
                </a:cubicBezTo>
                <a:close/>
                <a:moveTo>
                  <a:pt x="9023" y="15314"/>
                </a:moveTo>
                <a:cubicBezTo>
                  <a:pt x="8725" y="15314"/>
                  <a:pt x="8465" y="15516"/>
                  <a:pt x="8409" y="15821"/>
                </a:cubicBezTo>
                <a:lnTo>
                  <a:pt x="8284" y="16558"/>
                </a:lnTo>
                <a:cubicBezTo>
                  <a:pt x="8222" y="16883"/>
                  <a:pt x="8459" y="17245"/>
                  <a:pt x="8784" y="17270"/>
                </a:cubicBezTo>
                <a:cubicBezTo>
                  <a:pt x="8818" y="17275"/>
                  <a:pt x="8853" y="17278"/>
                  <a:pt x="8886" y="17278"/>
                </a:cubicBezTo>
                <a:cubicBezTo>
                  <a:pt x="9182" y="17278"/>
                  <a:pt x="9440" y="17084"/>
                  <a:pt x="9496" y="16770"/>
                </a:cubicBezTo>
                <a:lnTo>
                  <a:pt x="9621" y="16046"/>
                </a:lnTo>
                <a:cubicBezTo>
                  <a:pt x="9684" y="15733"/>
                  <a:pt x="9471" y="15371"/>
                  <a:pt x="9121" y="15321"/>
                </a:cubicBezTo>
                <a:cubicBezTo>
                  <a:pt x="9088" y="15316"/>
                  <a:pt x="9056" y="15314"/>
                  <a:pt x="9023" y="15314"/>
                </a:cubicBezTo>
                <a:close/>
                <a:moveTo>
                  <a:pt x="4383" y="17363"/>
                </a:moveTo>
                <a:cubicBezTo>
                  <a:pt x="4087" y="17363"/>
                  <a:pt x="3830" y="17556"/>
                  <a:pt x="3774" y="17870"/>
                </a:cubicBezTo>
                <a:lnTo>
                  <a:pt x="3749" y="17995"/>
                </a:lnTo>
                <a:cubicBezTo>
                  <a:pt x="3686" y="18320"/>
                  <a:pt x="3923" y="18682"/>
                  <a:pt x="4248" y="18707"/>
                </a:cubicBezTo>
                <a:cubicBezTo>
                  <a:pt x="4284" y="18712"/>
                  <a:pt x="4319" y="18715"/>
                  <a:pt x="4354" y="18715"/>
                </a:cubicBezTo>
                <a:cubicBezTo>
                  <a:pt x="4659" y="18715"/>
                  <a:pt x="4917" y="18521"/>
                  <a:pt x="4973" y="18207"/>
                </a:cubicBezTo>
                <a:lnTo>
                  <a:pt x="4986" y="18082"/>
                </a:lnTo>
                <a:cubicBezTo>
                  <a:pt x="5048" y="17770"/>
                  <a:pt x="4836" y="17408"/>
                  <a:pt x="4486" y="17370"/>
                </a:cubicBezTo>
                <a:cubicBezTo>
                  <a:pt x="4451" y="17365"/>
                  <a:pt x="4417" y="17363"/>
                  <a:pt x="4383" y="17363"/>
                </a:cubicBezTo>
                <a:close/>
                <a:moveTo>
                  <a:pt x="643" y="20089"/>
                </a:moveTo>
                <a:cubicBezTo>
                  <a:pt x="349" y="20089"/>
                  <a:pt x="80" y="20271"/>
                  <a:pt x="0" y="20569"/>
                </a:cubicBezTo>
                <a:cubicBezTo>
                  <a:pt x="288" y="21006"/>
                  <a:pt x="650" y="21393"/>
                  <a:pt x="1050" y="21706"/>
                </a:cubicBezTo>
                <a:cubicBezTo>
                  <a:pt x="1062" y="21681"/>
                  <a:pt x="1062" y="21668"/>
                  <a:pt x="1062" y="21631"/>
                </a:cubicBezTo>
                <a:cubicBezTo>
                  <a:pt x="1087" y="21568"/>
                  <a:pt x="1087" y="21506"/>
                  <a:pt x="1100" y="21443"/>
                </a:cubicBezTo>
                <a:cubicBezTo>
                  <a:pt x="1112" y="21431"/>
                  <a:pt x="1125" y="21393"/>
                  <a:pt x="1150" y="21381"/>
                </a:cubicBezTo>
                <a:cubicBezTo>
                  <a:pt x="1362" y="21194"/>
                  <a:pt x="1375" y="20881"/>
                  <a:pt x="1237" y="20669"/>
                </a:cubicBezTo>
                <a:cubicBezTo>
                  <a:pt x="1200" y="20394"/>
                  <a:pt x="1000" y="20131"/>
                  <a:pt x="725" y="20094"/>
                </a:cubicBezTo>
                <a:cubicBezTo>
                  <a:pt x="697" y="20091"/>
                  <a:pt x="670" y="20089"/>
                  <a:pt x="643" y="20089"/>
                </a:cubicBezTo>
                <a:close/>
                <a:moveTo>
                  <a:pt x="5285" y="20944"/>
                </a:moveTo>
                <a:lnTo>
                  <a:pt x="5285" y="20944"/>
                </a:lnTo>
                <a:cubicBezTo>
                  <a:pt x="5023" y="20994"/>
                  <a:pt x="4798" y="21181"/>
                  <a:pt x="4736" y="21456"/>
                </a:cubicBezTo>
                <a:lnTo>
                  <a:pt x="4736" y="21581"/>
                </a:lnTo>
                <a:cubicBezTo>
                  <a:pt x="4673" y="21731"/>
                  <a:pt x="4636" y="21881"/>
                  <a:pt x="4623" y="22043"/>
                </a:cubicBezTo>
                <a:cubicBezTo>
                  <a:pt x="4786" y="21931"/>
                  <a:pt x="4911" y="21793"/>
                  <a:pt x="5011" y="21631"/>
                </a:cubicBezTo>
                <a:cubicBezTo>
                  <a:pt x="5148" y="21443"/>
                  <a:pt x="5223" y="21206"/>
                  <a:pt x="5285" y="20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3" name="Google Shape;213;p15"/>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214" name="Google Shape;214;p15"/>
          <p:cNvSpPr txBox="1">
            <a:spLocks noGrp="1"/>
          </p:cNvSpPr>
          <p:nvPr>
            <p:ph type="subTitle" idx="1"/>
          </p:nvPr>
        </p:nvSpPr>
        <p:spPr>
          <a:xfrm>
            <a:off x="720000" y="1348750"/>
            <a:ext cx="7704000" cy="188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215" name="Google Shape;21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16"/>
        <p:cNvGrpSpPr/>
        <p:nvPr/>
      </p:nvGrpSpPr>
      <p:grpSpPr>
        <a:xfrm>
          <a:off x="0" y="0"/>
          <a:ext cx="0" cy="0"/>
          <a:chOff x="0" y="0"/>
          <a:chExt cx="0" cy="0"/>
        </a:xfrm>
      </p:grpSpPr>
      <p:sp>
        <p:nvSpPr>
          <p:cNvPr id="217" name="Google Shape;217;p16"/>
          <p:cNvSpPr/>
          <p:nvPr/>
        </p:nvSpPr>
        <p:spPr>
          <a:xfrm flipH="1">
            <a:off x="816520" y="-333400"/>
            <a:ext cx="907694" cy="730023"/>
          </a:xfrm>
          <a:custGeom>
            <a:avLst/>
            <a:gdLst/>
            <a:ahLst/>
            <a:cxnLst/>
            <a:rect l="l" t="t" r="r" b="b"/>
            <a:pathLst>
              <a:path w="21779" h="17516" extrusionOk="0">
                <a:moveTo>
                  <a:pt x="11644" y="0"/>
                </a:moveTo>
                <a:cubicBezTo>
                  <a:pt x="9499" y="0"/>
                  <a:pt x="9948" y="3112"/>
                  <a:pt x="8334" y="3769"/>
                </a:cubicBezTo>
                <a:cubicBezTo>
                  <a:pt x="8052" y="3882"/>
                  <a:pt x="7777" y="3931"/>
                  <a:pt x="7506" y="3931"/>
                </a:cubicBezTo>
                <a:cubicBezTo>
                  <a:pt x="5827" y="3931"/>
                  <a:pt x="4334" y="2045"/>
                  <a:pt x="2523" y="2045"/>
                </a:cubicBezTo>
                <a:cubicBezTo>
                  <a:pt x="2380" y="2045"/>
                  <a:pt x="2235" y="2056"/>
                  <a:pt x="2087" y="2082"/>
                </a:cubicBezTo>
                <a:cubicBezTo>
                  <a:pt x="1162" y="2244"/>
                  <a:pt x="475" y="3019"/>
                  <a:pt x="238" y="3869"/>
                </a:cubicBezTo>
                <a:cubicBezTo>
                  <a:pt x="0" y="4693"/>
                  <a:pt x="150" y="5580"/>
                  <a:pt x="363" y="6430"/>
                </a:cubicBezTo>
                <a:cubicBezTo>
                  <a:pt x="1312" y="10228"/>
                  <a:pt x="3649" y="13702"/>
                  <a:pt x="6910" y="16188"/>
                </a:cubicBezTo>
                <a:cubicBezTo>
                  <a:pt x="7470" y="16620"/>
                  <a:pt x="8965" y="17515"/>
                  <a:pt x="10331" y="17515"/>
                </a:cubicBezTo>
                <a:cubicBezTo>
                  <a:pt x="10944" y="17515"/>
                  <a:pt x="11531" y="17335"/>
                  <a:pt x="11995" y="16851"/>
                </a:cubicBezTo>
                <a:cubicBezTo>
                  <a:pt x="13407" y="15376"/>
                  <a:pt x="11346" y="11578"/>
                  <a:pt x="12533" y="11203"/>
                </a:cubicBezTo>
                <a:cubicBezTo>
                  <a:pt x="12646" y="11131"/>
                  <a:pt x="12796" y="11098"/>
                  <a:pt x="12975" y="11098"/>
                </a:cubicBezTo>
                <a:cubicBezTo>
                  <a:pt x="14482" y="11098"/>
                  <a:pt x="18084" y="13379"/>
                  <a:pt x="19778" y="13379"/>
                </a:cubicBezTo>
                <a:cubicBezTo>
                  <a:pt x="20176" y="13379"/>
                  <a:pt x="20469" y="13253"/>
                  <a:pt x="20604" y="12940"/>
                </a:cubicBezTo>
                <a:cubicBezTo>
                  <a:pt x="21779" y="10253"/>
                  <a:pt x="15681" y="3419"/>
                  <a:pt x="14057" y="1432"/>
                </a:cubicBezTo>
                <a:cubicBezTo>
                  <a:pt x="13582" y="832"/>
                  <a:pt x="13032" y="233"/>
                  <a:pt x="12245" y="70"/>
                </a:cubicBezTo>
                <a:cubicBezTo>
                  <a:pt x="12025" y="23"/>
                  <a:pt x="11825" y="0"/>
                  <a:pt x="11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p:cNvSpPr/>
          <p:nvPr/>
        </p:nvSpPr>
        <p:spPr>
          <a:xfrm flipH="1">
            <a:off x="8353030" y="4699999"/>
            <a:ext cx="1205953" cy="216080"/>
          </a:xfrm>
          <a:custGeom>
            <a:avLst/>
            <a:gdLst/>
            <a:ahLst/>
            <a:cxnLst/>
            <a:rect l="l" t="t" r="r" b="b"/>
            <a:pathLst>
              <a:path w="44308" h="7939" extrusionOk="0">
                <a:moveTo>
                  <a:pt x="17004" y="0"/>
                </a:moveTo>
                <a:cubicBezTo>
                  <a:pt x="14359" y="0"/>
                  <a:pt x="12934" y="3283"/>
                  <a:pt x="9609" y="4673"/>
                </a:cubicBezTo>
                <a:cubicBezTo>
                  <a:pt x="9192" y="4849"/>
                  <a:pt x="8720" y="4924"/>
                  <a:pt x="8216" y="4924"/>
                </a:cubicBezTo>
                <a:cubicBezTo>
                  <a:pt x="5143" y="4924"/>
                  <a:pt x="900" y="2111"/>
                  <a:pt x="900" y="2111"/>
                </a:cubicBezTo>
                <a:lnTo>
                  <a:pt x="1" y="5522"/>
                </a:lnTo>
                <a:cubicBezTo>
                  <a:pt x="2267" y="6874"/>
                  <a:pt x="4932" y="7938"/>
                  <a:pt x="7502" y="7938"/>
                </a:cubicBezTo>
                <a:cubicBezTo>
                  <a:pt x="8686" y="7938"/>
                  <a:pt x="9850" y="7712"/>
                  <a:pt x="10946" y="7184"/>
                </a:cubicBezTo>
                <a:cubicBezTo>
                  <a:pt x="12820" y="6272"/>
                  <a:pt x="14357" y="4523"/>
                  <a:pt x="16444" y="4273"/>
                </a:cubicBezTo>
                <a:cubicBezTo>
                  <a:pt x="16613" y="4252"/>
                  <a:pt x="16780" y="4243"/>
                  <a:pt x="16947" y="4243"/>
                </a:cubicBezTo>
                <a:cubicBezTo>
                  <a:pt x="18935" y="4243"/>
                  <a:pt x="20755" y="5600"/>
                  <a:pt x="22704" y="6234"/>
                </a:cubicBezTo>
                <a:cubicBezTo>
                  <a:pt x="23571" y="6520"/>
                  <a:pt x="24489" y="6663"/>
                  <a:pt x="25409" y="6663"/>
                </a:cubicBezTo>
                <a:cubicBezTo>
                  <a:pt x="26423" y="6663"/>
                  <a:pt x="27438" y="6488"/>
                  <a:pt x="28389" y="6134"/>
                </a:cubicBezTo>
                <a:cubicBezTo>
                  <a:pt x="30025" y="5546"/>
                  <a:pt x="31651" y="4418"/>
                  <a:pt x="33332" y="4418"/>
                </a:cubicBezTo>
                <a:cubicBezTo>
                  <a:pt x="33615" y="4418"/>
                  <a:pt x="33900" y="4450"/>
                  <a:pt x="34186" y="4523"/>
                </a:cubicBezTo>
                <a:cubicBezTo>
                  <a:pt x="35336" y="4822"/>
                  <a:pt x="36223" y="5697"/>
                  <a:pt x="37222" y="6359"/>
                </a:cubicBezTo>
                <a:cubicBezTo>
                  <a:pt x="38533" y="7209"/>
                  <a:pt x="40095" y="7650"/>
                  <a:pt x="41660" y="7650"/>
                </a:cubicBezTo>
                <a:cubicBezTo>
                  <a:pt x="42557" y="7650"/>
                  <a:pt x="43455" y="7505"/>
                  <a:pt x="44307" y="7209"/>
                </a:cubicBezTo>
                <a:lnTo>
                  <a:pt x="43932" y="4398"/>
                </a:lnTo>
                <a:cubicBezTo>
                  <a:pt x="43226" y="4579"/>
                  <a:pt x="42581" y="4658"/>
                  <a:pt x="41984" y="4658"/>
                </a:cubicBezTo>
                <a:cubicBezTo>
                  <a:pt x="37624" y="4658"/>
                  <a:pt x="35881" y="405"/>
                  <a:pt x="32288" y="405"/>
                </a:cubicBezTo>
                <a:cubicBezTo>
                  <a:pt x="31553" y="405"/>
                  <a:pt x="30741" y="583"/>
                  <a:pt x="29813" y="1012"/>
                </a:cubicBezTo>
                <a:cubicBezTo>
                  <a:pt x="26690" y="2449"/>
                  <a:pt x="25650" y="3295"/>
                  <a:pt x="24550" y="3295"/>
                </a:cubicBezTo>
                <a:cubicBezTo>
                  <a:pt x="23498" y="3295"/>
                  <a:pt x="22391" y="2521"/>
                  <a:pt x="19355" y="749"/>
                </a:cubicBezTo>
                <a:cubicBezTo>
                  <a:pt x="18454" y="220"/>
                  <a:pt x="17688" y="0"/>
                  <a:pt x="1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p:cNvSpPr/>
          <p:nvPr/>
        </p:nvSpPr>
        <p:spPr>
          <a:xfrm flipH="1">
            <a:off x="8289399" y="-388295"/>
            <a:ext cx="644751" cy="936618"/>
          </a:xfrm>
          <a:custGeom>
            <a:avLst/>
            <a:gdLst/>
            <a:ahLst/>
            <a:cxnLst/>
            <a:rect l="l" t="t" r="r" b="b"/>
            <a:pathLst>
              <a:path w="15470" h="22473" extrusionOk="0">
                <a:moveTo>
                  <a:pt x="9123" y="0"/>
                </a:moveTo>
                <a:cubicBezTo>
                  <a:pt x="7348" y="0"/>
                  <a:pt x="5853" y="1168"/>
                  <a:pt x="4874" y="2588"/>
                </a:cubicBezTo>
                <a:cubicBezTo>
                  <a:pt x="4299" y="3450"/>
                  <a:pt x="3812" y="4388"/>
                  <a:pt x="3674" y="5412"/>
                </a:cubicBezTo>
                <a:cubicBezTo>
                  <a:pt x="3537" y="6449"/>
                  <a:pt x="3799" y="7561"/>
                  <a:pt x="4549" y="8273"/>
                </a:cubicBezTo>
                <a:cubicBezTo>
                  <a:pt x="4724" y="8448"/>
                  <a:pt x="4924" y="8586"/>
                  <a:pt x="5036" y="8811"/>
                </a:cubicBezTo>
                <a:cubicBezTo>
                  <a:pt x="5386" y="9510"/>
                  <a:pt x="4561" y="10198"/>
                  <a:pt x="3912" y="10660"/>
                </a:cubicBezTo>
                <a:cubicBezTo>
                  <a:pt x="2575" y="11585"/>
                  <a:pt x="1513" y="13409"/>
                  <a:pt x="2387" y="14758"/>
                </a:cubicBezTo>
                <a:cubicBezTo>
                  <a:pt x="2587" y="15071"/>
                  <a:pt x="2900" y="15345"/>
                  <a:pt x="2937" y="15745"/>
                </a:cubicBezTo>
                <a:cubicBezTo>
                  <a:pt x="3012" y="16457"/>
                  <a:pt x="1613" y="16395"/>
                  <a:pt x="1175" y="16682"/>
                </a:cubicBezTo>
                <a:cubicBezTo>
                  <a:pt x="476" y="17107"/>
                  <a:pt x="13" y="17994"/>
                  <a:pt x="13" y="18807"/>
                </a:cubicBezTo>
                <a:cubicBezTo>
                  <a:pt x="1" y="20031"/>
                  <a:pt x="776" y="21181"/>
                  <a:pt x="1800" y="21868"/>
                </a:cubicBezTo>
                <a:cubicBezTo>
                  <a:pt x="2362" y="22246"/>
                  <a:pt x="3081" y="22473"/>
                  <a:pt x="3762" y="22473"/>
                </a:cubicBezTo>
                <a:cubicBezTo>
                  <a:pt x="4475" y="22473"/>
                  <a:pt x="5146" y="22224"/>
                  <a:pt x="5549" y="21643"/>
                </a:cubicBezTo>
                <a:cubicBezTo>
                  <a:pt x="6173" y="20743"/>
                  <a:pt x="5661" y="18394"/>
                  <a:pt x="6985" y="18019"/>
                </a:cubicBezTo>
                <a:cubicBezTo>
                  <a:pt x="7071" y="17996"/>
                  <a:pt x="7158" y="17987"/>
                  <a:pt x="7248" y="17987"/>
                </a:cubicBezTo>
                <a:cubicBezTo>
                  <a:pt x="7446" y="17987"/>
                  <a:pt x="7653" y="18031"/>
                  <a:pt x="7860" y="18057"/>
                </a:cubicBezTo>
                <a:cubicBezTo>
                  <a:pt x="7959" y="18066"/>
                  <a:pt x="8055" y="18070"/>
                  <a:pt x="8150" y="18070"/>
                </a:cubicBezTo>
                <a:cubicBezTo>
                  <a:pt x="10914" y="18070"/>
                  <a:pt x="11699" y="14264"/>
                  <a:pt x="10696" y="12222"/>
                </a:cubicBezTo>
                <a:cubicBezTo>
                  <a:pt x="10496" y="11822"/>
                  <a:pt x="10234" y="11397"/>
                  <a:pt x="10259" y="10947"/>
                </a:cubicBezTo>
                <a:cubicBezTo>
                  <a:pt x="10322" y="9835"/>
                  <a:pt x="11733" y="9635"/>
                  <a:pt x="12471" y="9136"/>
                </a:cubicBezTo>
                <a:cubicBezTo>
                  <a:pt x="13370" y="8511"/>
                  <a:pt x="14307" y="7499"/>
                  <a:pt x="14620" y="6412"/>
                </a:cubicBezTo>
                <a:cubicBezTo>
                  <a:pt x="15469" y="3450"/>
                  <a:pt x="12071" y="77"/>
                  <a:pt x="9234" y="2"/>
                </a:cubicBezTo>
                <a:cubicBezTo>
                  <a:pt x="9197" y="1"/>
                  <a:pt x="9160" y="0"/>
                  <a:pt x="9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p:cNvSpPr/>
          <p:nvPr/>
        </p:nvSpPr>
        <p:spPr>
          <a:xfrm flipH="1">
            <a:off x="190575" y="166653"/>
            <a:ext cx="695764" cy="644084"/>
          </a:xfrm>
          <a:custGeom>
            <a:avLst/>
            <a:gdLst/>
            <a:ahLst/>
            <a:cxnLst/>
            <a:rect l="l" t="t" r="r" b="b"/>
            <a:pathLst>
              <a:path w="16694" h="15454" extrusionOk="0">
                <a:moveTo>
                  <a:pt x="7245" y="1"/>
                </a:moveTo>
                <a:cubicBezTo>
                  <a:pt x="6106" y="1"/>
                  <a:pt x="4948" y="473"/>
                  <a:pt x="3849" y="1621"/>
                </a:cubicBezTo>
                <a:cubicBezTo>
                  <a:pt x="1974" y="3596"/>
                  <a:pt x="0" y="8956"/>
                  <a:pt x="4198" y="9531"/>
                </a:cubicBezTo>
                <a:cubicBezTo>
                  <a:pt x="4324" y="9547"/>
                  <a:pt x="4450" y="9555"/>
                  <a:pt x="4576" y="9555"/>
                </a:cubicBezTo>
                <a:cubicBezTo>
                  <a:pt x="5199" y="9555"/>
                  <a:pt x="5817" y="9368"/>
                  <a:pt x="6410" y="9181"/>
                </a:cubicBezTo>
                <a:cubicBezTo>
                  <a:pt x="6616" y="9122"/>
                  <a:pt x="6836" y="9063"/>
                  <a:pt x="7045" y="9063"/>
                </a:cubicBezTo>
                <a:cubicBezTo>
                  <a:pt x="7191" y="9063"/>
                  <a:pt x="7331" y="9091"/>
                  <a:pt x="7460" y="9168"/>
                </a:cubicBezTo>
                <a:cubicBezTo>
                  <a:pt x="8034" y="9493"/>
                  <a:pt x="7847" y="10355"/>
                  <a:pt x="8009" y="10992"/>
                </a:cubicBezTo>
                <a:cubicBezTo>
                  <a:pt x="8177" y="11663"/>
                  <a:pt x="8862" y="12149"/>
                  <a:pt x="9543" y="12149"/>
                </a:cubicBezTo>
                <a:cubicBezTo>
                  <a:pt x="9675" y="12149"/>
                  <a:pt x="9806" y="12130"/>
                  <a:pt x="9934" y="12092"/>
                </a:cubicBezTo>
                <a:cubicBezTo>
                  <a:pt x="10283" y="11980"/>
                  <a:pt x="10596" y="11742"/>
                  <a:pt x="10958" y="11705"/>
                </a:cubicBezTo>
                <a:cubicBezTo>
                  <a:pt x="11004" y="11699"/>
                  <a:pt x="11050" y="11696"/>
                  <a:pt x="11094" y="11696"/>
                </a:cubicBezTo>
                <a:cubicBezTo>
                  <a:pt x="11950" y="11696"/>
                  <a:pt x="12477" y="12696"/>
                  <a:pt x="12845" y="13504"/>
                </a:cubicBezTo>
                <a:cubicBezTo>
                  <a:pt x="13120" y="14079"/>
                  <a:pt x="13432" y="14628"/>
                  <a:pt x="13932" y="15028"/>
                </a:cubicBezTo>
                <a:cubicBezTo>
                  <a:pt x="14251" y="15289"/>
                  <a:pt x="14678" y="15453"/>
                  <a:pt x="15094" y="15453"/>
                </a:cubicBezTo>
                <a:cubicBezTo>
                  <a:pt x="15297" y="15453"/>
                  <a:pt x="15497" y="15414"/>
                  <a:pt x="15681" y="15328"/>
                </a:cubicBezTo>
                <a:cubicBezTo>
                  <a:pt x="16618" y="14878"/>
                  <a:pt x="16693" y="13604"/>
                  <a:pt x="16556" y="12592"/>
                </a:cubicBezTo>
                <a:cubicBezTo>
                  <a:pt x="16206" y="10218"/>
                  <a:pt x="15331" y="7931"/>
                  <a:pt x="14269" y="5795"/>
                </a:cubicBezTo>
                <a:cubicBezTo>
                  <a:pt x="12915" y="3059"/>
                  <a:pt x="10143" y="1"/>
                  <a:pt x="7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6"/>
          <p:cNvSpPr/>
          <p:nvPr/>
        </p:nvSpPr>
        <p:spPr>
          <a:xfrm rot="-5400000" flipH="1">
            <a:off x="-97541" y="3886091"/>
            <a:ext cx="284220" cy="322989"/>
          </a:xfrm>
          <a:custGeom>
            <a:avLst/>
            <a:gdLst/>
            <a:ahLst/>
            <a:cxnLst/>
            <a:rect l="l" t="t" r="r" b="b"/>
            <a:pathLst>
              <a:path w="9010" h="10239" extrusionOk="0">
                <a:moveTo>
                  <a:pt x="0" y="0"/>
                </a:moveTo>
                <a:cubicBezTo>
                  <a:pt x="0" y="0"/>
                  <a:pt x="0" y="9659"/>
                  <a:pt x="3536" y="10221"/>
                </a:cubicBezTo>
                <a:cubicBezTo>
                  <a:pt x="3611" y="10233"/>
                  <a:pt x="3684" y="10239"/>
                  <a:pt x="3758" y="10239"/>
                </a:cubicBezTo>
                <a:cubicBezTo>
                  <a:pt x="6736" y="10239"/>
                  <a:pt x="9009" y="575"/>
                  <a:pt x="9009" y="575"/>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6"/>
          <p:cNvSpPr/>
          <p:nvPr/>
        </p:nvSpPr>
        <p:spPr>
          <a:xfrm rot="-5400000" flipH="1">
            <a:off x="201343" y="3936800"/>
            <a:ext cx="142741" cy="143120"/>
          </a:xfrm>
          <a:custGeom>
            <a:avLst/>
            <a:gdLst/>
            <a:ahLst/>
            <a:cxnLst/>
            <a:rect l="l" t="t" r="r" b="b"/>
            <a:pathLst>
              <a:path w="4525" h="4537" extrusionOk="0">
                <a:moveTo>
                  <a:pt x="2262" y="0"/>
                </a:moveTo>
                <a:cubicBezTo>
                  <a:pt x="1013" y="0"/>
                  <a:pt x="1" y="1013"/>
                  <a:pt x="1" y="2262"/>
                </a:cubicBezTo>
                <a:cubicBezTo>
                  <a:pt x="1" y="3512"/>
                  <a:pt x="1013" y="4536"/>
                  <a:pt x="2262" y="4536"/>
                </a:cubicBezTo>
                <a:cubicBezTo>
                  <a:pt x="3512" y="4536"/>
                  <a:pt x="4524" y="3512"/>
                  <a:pt x="4524" y="2262"/>
                </a:cubicBezTo>
                <a:cubicBezTo>
                  <a:pt x="4524" y="1013"/>
                  <a:pt x="3512" y="0"/>
                  <a:pt x="2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8682134" y="664310"/>
            <a:ext cx="401563" cy="431279"/>
          </a:xfrm>
          <a:custGeom>
            <a:avLst/>
            <a:gdLst/>
            <a:ahLst/>
            <a:cxnLst/>
            <a:rect l="l" t="t" r="r" b="b"/>
            <a:pathLst>
              <a:path w="9635" h="10348" extrusionOk="0">
                <a:moveTo>
                  <a:pt x="4508" y="0"/>
                </a:moveTo>
                <a:cubicBezTo>
                  <a:pt x="3660" y="0"/>
                  <a:pt x="2863" y="253"/>
                  <a:pt x="2262" y="939"/>
                </a:cubicBezTo>
                <a:cubicBezTo>
                  <a:pt x="1" y="3525"/>
                  <a:pt x="1888" y="10347"/>
                  <a:pt x="1888" y="10347"/>
                </a:cubicBezTo>
                <a:lnTo>
                  <a:pt x="1888" y="10335"/>
                </a:lnTo>
                <a:lnTo>
                  <a:pt x="4124" y="10335"/>
                </a:lnTo>
                <a:cubicBezTo>
                  <a:pt x="4124" y="10335"/>
                  <a:pt x="2975" y="3275"/>
                  <a:pt x="4374" y="2363"/>
                </a:cubicBezTo>
                <a:cubicBezTo>
                  <a:pt x="4624" y="2202"/>
                  <a:pt x="4895" y="2133"/>
                  <a:pt x="5177" y="2133"/>
                </a:cubicBezTo>
                <a:cubicBezTo>
                  <a:pt x="6766" y="2133"/>
                  <a:pt x="8660" y="4325"/>
                  <a:pt x="8660" y="4325"/>
                </a:cubicBezTo>
                <a:lnTo>
                  <a:pt x="9634" y="1963"/>
                </a:lnTo>
                <a:cubicBezTo>
                  <a:pt x="9634" y="1963"/>
                  <a:pt x="6873" y="0"/>
                  <a:pt x="4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6"/>
          <p:cNvSpPr/>
          <p:nvPr/>
        </p:nvSpPr>
        <p:spPr>
          <a:xfrm flipH="1">
            <a:off x="8351496" y="-381788"/>
            <a:ext cx="580151" cy="918739"/>
          </a:xfrm>
          <a:custGeom>
            <a:avLst/>
            <a:gdLst/>
            <a:ahLst/>
            <a:cxnLst/>
            <a:rect l="l" t="t" r="r" b="b"/>
            <a:pathLst>
              <a:path w="13920" h="22044" extrusionOk="0">
                <a:moveTo>
                  <a:pt x="8512" y="1"/>
                </a:moveTo>
                <a:cubicBezTo>
                  <a:pt x="8115" y="1"/>
                  <a:pt x="7738" y="63"/>
                  <a:pt x="7372" y="177"/>
                </a:cubicBezTo>
                <a:cubicBezTo>
                  <a:pt x="7422" y="427"/>
                  <a:pt x="7622" y="640"/>
                  <a:pt x="7872" y="677"/>
                </a:cubicBezTo>
                <a:cubicBezTo>
                  <a:pt x="7900" y="680"/>
                  <a:pt x="7928" y="682"/>
                  <a:pt x="7955" y="682"/>
                </a:cubicBezTo>
                <a:cubicBezTo>
                  <a:pt x="8270" y="682"/>
                  <a:pt x="8539" y="488"/>
                  <a:pt x="8597" y="177"/>
                </a:cubicBezTo>
                <a:lnTo>
                  <a:pt x="8622" y="2"/>
                </a:lnTo>
                <a:cubicBezTo>
                  <a:pt x="8585" y="1"/>
                  <a:pt x="8548" y="1"/>
                  <a:pt x="8512" y="1"/>
                </a:cubicBezTo>
                <a:close/>
                <a:moveTo>
                  <a:pt x="4798" y="1989"/>
                </a:moveTo>
                <a:cubicBezTo>
                  <a:pt x="4648" y="2176"/>
                  <a:pt x="4498" y="2376"/>
                  <a:pt x="4361" y="2576"/>
                </a:cubicBezTo>
                <a:lnTo>
                  <a:pt x="3936" y="3239"/>
                </a:lnTo>
                <a:cubicBezTo>
                  <a:pt x="3961" y="3313"/>
                  <a:pt x="3986" y="3376"/>
                  <a:pt x="4036" y="3438"/>
                </a:cubicBezTo>
                <a:cubicBezTo>
                  <a:pt x="4161" y="3603"/>
                  <a:pt x="4360" y="3703"/>
                  <a:pt x="4562" y="3703"/>
                </a:cubicBezTo>
                <a:cubicBezTo>
                  <a:pt x="4682" y="3703"/>
                  <a:pt x="4803" y="3668"/>
                  <a:pt x="4911" y="3588"/>
                </a:cubicBezTo>
                <a:cubicBezTo>
                  <a:pt x="5223" y="3363"/>
                  <a:pt x="5435" y="2951"/>
                  <a:pt x="5360" y="2551"/>
                </a:cubicBezTo>
                <a:cubicBezTo>
                  <a:pt x="5335" y="2389"/>
                  <a:pt x="5273" y="2239"/>
                  <a:pt x="5148" y="2126"/>
                </a:cubicBezTo>
                <a:cubicBezTo>
                  <a:pt x="5048" y="2051"/>
                  <a:pt x="4923" y="1989"/>
                  <a:pt x="4798" y="1989"/>
                </a:cubicBezTo>
                <a:close/>
                <a:moveTo>
                  <a:pt x="9745" y="3006"/>
                </a:moveTo>
                <a:cubicBezTo>
                  <a:pt x="9437" y="3006"/>
                  <a:pt x="9178" y="3209"/>
                  <a:pt x="9121" y="3513"/>
                </a:cubicBezTo>
                <a:lnTo>
                  <a:pt x="9084" y="3763"/>
                </a:lnTo>
                <a:cubicBezTo>
                  <a:pt x="9021" y="4088"/>
                  <a:pt x="9246" y="4450"/>
                  <a:pt x="9584" y="4488"/>
                </a:cubicBezTo>
                <a:cubicBezTo>
                  <a:pt x="9611" y="4491"/>
                  <a:pt x="9638" y="4492"/>
                  <a:pt x="9664" y="4492"/>
                </a:cubicBezTo>
                <a:cubicBezTo>
                  <a:pt x="9970" y="4492"/>
                  <a:pt x="10238" y="4298"/>
                  <a:pt x="10296" y="3988"/>
                </a:cubicBezTo>
                <a:lnTo>
                  <a:pt x="10346" y="3738"/>
                </a:lnTo>
                <a:cubicBezTo>
                  <a:pt x="10408" y="3401"/>
                  <a:pt x="10171" y="3051"/>
                  <a:pt x="9846" y="3014"/>
                </a:cubicBezTo>
                <a:cubicBezTo>
                  <a:pt x="9812" y="3009"/>
                  <a:pt x="9778" y="3006"/>
                  <a:pt x="9745" y="3006"/>
                </a:cubicBezTo>
                <a:close/>
                <a:moveTo>
                  <a:pt x="13245" y="2701"/>
                </a:moveTo>
                <a:cubicBezTo>
                  <a:pt x="12970" y="2801"/>
                  <a:pt x="12770" y="3039"/>
                  <a:pt x="12795" y="3351"/>
                </a:cubicBezTo>
                <a:lnTo>
                  <a:pt x="12795" y="3401"/>
                </a:lnTo>
                <a:cubicBezTo>
                  <a:pt x="12795" y="3426"/>
                  <a:pt x="12782" y="3438"/>
                  <a:pt x="12782" y="3451"/>
                </a:cubicBezTo>
                <a:lnTo>
                  <a:pt x="12732" y="3501"/>
                </a:lnTo>
                <a:cubicBezTo>
                  <a:pt x="12495" y="3738"/>
                  <a:pt x="12545" y="4188"/>
                  <a:pt x="12795" y="4376"/>
                </a:cubicBezTo>
                <a:cubicBezTo>
                  <a:pt x="12923" y="4470"/>
                  <a:pt x="13063" y="4515"/>
                  <a:pt x="13200" y="4515"/>
                </a:cubicBezTo>
                <a:cubicBezTo>
                  <a:pt x="13371" y="4515"/>
                  <a:pt x="13538" y="4445"/>
                  <a:pt x="13669" y="4313"/>
                </a:cubicBezTo>
                <a:cubicBezTo>
                  <a:pt x="13782" y="4201"/>
                  <a:pt x="13857" y="4088"/>
                  <a:pt x="13919" y="3951"/>
                </a:cubicBezTo>
                <a:cubicBezTo>
                  <a:pt x="13769" y="3501"/>
                  <a:pt x="13532" y="3089"/>
                  <a:pt x="13245" y="2701"/>
                </a:cubicBezTo>
                <a:close/>
                <a:moveTo>
                  <a:pt x="6273" y="6778"/>
                </a:moveTo>
                <a:cubicBezTo>
                  <a:pt x="6066" y="6778"/>
                  <a:pt x="5859" y="6873"/>
                  <a:pt x="5748" y="7062"/>
                </a:cubicBezTo>
                <a:cubicBezTo>
                  <a:pt x="5740" y="7062"/>
                  <a:pt x="5732" y="7061"/>
                  <a:pt x="5725" y="7061"/>
                </a:cubicBezTo>
                <a:cubicBezTo>
                  <a:pt x="5445" y="7061"/>
                  <a:pt x="5159" y="7282"/>
                  <a:pt x="5110" y="7574"/>
                </a:cubicBezTo>
                <a:cubicBezTo>
                  <a:pt x="5061" y="7924"/>
                  <a:pt x="5273" y="8236"/>
                  <a:pt x="5610" y="8299"/>
                </a:cubicBezTo>
                <a:cubicBezTo>
                  <a:pt x="5678" y="8313"/>
                  <a:pt x="5746" y="8319"/>
                  <a:pt x="5815" y="8319"/>
                </a:cubicBezTo>
                <a:cubicBezTo>
                  <a:pt x="6243" y="8319"/>
                  <a:pt x="6673" y="8062"/>
                  <a:pt x="6835" y="7674"/>
                </a:cubicBezTo>
                <a:cubicBezTo>
                  <a:pt x="6972" y="7374"/>
                  <a:pt x="6860" y="6987"/>
                  <a:pt x="6547" y="6837"/>
                </a:cubicBezTo>
                <a:cubicBezTo>
                  <a:pt x="6461" y="6798"/>
                  <a:pt x="6367" y="6778"/>
                  <a:pt x="6273" y="6778"/>
                </a:cubicBezTo>
                <a:close/>
                <a:moveTo>
                  <a:pt x="12090" y="7951"/>
                </a:moveTo>
                <a:cubicBezTo>
                  <a:pt x="11915" y="7951"/>
                  <a:pt x="11742" y="8022"/>
                  <a:pt x="11608" y="8149"/>
                </a:cubicBezTo>
                <a:cubicBezTo>
                  <a:pt x="11345" y="8424"/>
                  <a:pt x="11208" y="8836"/>
                  <a:pt x="11245" y="9211"/>
                </a:cubicBezTo>
                <a:cubicBezTo>
                  <a:pt x="11270" y="9298"/>
                  <a:pt x="11283" y="9373"/>
                  <a:pt x="11333" y="9448"/>
                </a:cubicBezTo>
                <a:cubicBezTo>
                  <a:pt x="11558" y="9336"/>
                  <a:pt x="11783" y="9248"/>
                  <a:pt x="11958" y="9124"/>
                </a:cubicBezTo>
                <a:cubicBezTo>
                  <a:pt x="12208" y="8949"/>
                  <a:pt x="12470" y="8749"/>
                  <a:pt x="12707" y="8511"/>
                </a:cubicBezTo>
                <a:cubicBezTo>
                  <a:pt x="12682" y="8336"/>
                  <a:pt x="12607" y="8186"/>
                  <a:pt x="12482" y="8086"/>
                </a:cubicBezTo>
                <a:cubicBezTo>
                  <a:pt x="12362" y="7994"/>
                  <a:pt x="12226" y="7951"/>
                  <a:pt x="12090" y="7951"/>
                </a:cubicBezTo>
                <a:close/>
                <a:moveTo>
                  <a:pt x="3686" y="10411"/>
                </a:moveTo>
                <a:cubicBezTo>
                  <a:pt x="3599" y="10498"/>
                  <a:pt x="3486" y="10573"/>
                  <a:pt x="3399" y="10635"/>
                </a:cubicBezTo>
                <a:cubicBezTo>
                  <a:pt x="2999" y="10923"/>
                  <a:pt x="2624" y="11273"/>
                  <a:pt x="2312" y="11685"/>
                </a:cubicBezTo>
                <a:cubicBezTo>
                  <a:pt x="2349" y="11735"/>
                  <a:pt x="2374" y="11760"/>
                  <a:pt x="2412" y="11785"/>
                </a:cubicBezTo>
                <a:cubicBezTo>
                  <a:pt x="2520" y="11872"/>
                  <a:pt x="2676" y="11940"/>
                  <a:pt x="2813" y="11940"/>
                </a:cubicBezTo>
                <a:cubicBezTo>
                  <a:pt x="2834" y="11940"/>
                  <a:pt x="2854" y="11938"/>
                  <a:pt x="2874" y="11935"/>
                </a:cubicBezTo>
                <a:cubicBezTo>
                  <a:pt x="3036" y="11910"/>
                  <a:pt x="3186" y="11835"/>
                  <a:pt x="3299" y="11710"/>
                </a:cubicBezTo>
                <a:cubicBezTo>
                  <a:pt x="3361" y="11635"/>
                  <a:pt x="3399" y="11573"/>
                  <a:pt x="3411" y="11498"/>
                </a:cubicBezTo>
                <a:cubicBezTo>
                  <a:pt x="3486" y="11473"/>
                  <a:pt x="3549" y="11448"/>
                  <a:pt x="3624" y="11398"/>
                </a:cubicBezTo>
                <a:cubicBezTo>
                  <a:pt x="3749" y="11310"/>
                  <a:pt x="3861" y="11148"/>
                  <a:pt x="3898" y="10998"/>
                </a:cubicBezTo>
                <a:cubicBezTo>
                  <a:pt x="3911" y="10835"/>
                  <a:pt x="3898" y="10660"/>
                  <a:pt x="3786" y="10523"/>
                </a:cubicBezTo>
                <a:cubicBezTo>
                  <a:pt x="3749" y="10498"/>
                  <a:pt x="3724" y="10460"/>
                  <a:pt x="3686" y="10411"/>
                </a:cubicBezTo>
                <a:close/>
                <a:moveTo>
                  <a:pt x="9169" y="11080"/>
                </a:moveTo>
                <a:cubicBezTo>
                  <a:pt x="8938" y="11080"/>
                  <a:pt x="8727" y="11208"/>
                  <a:pt x="8609" y="11435"/>
                </a:cubicBezTo>
                <a:cubicBezTo>
                  <a:pt x="8547" y="11548"/>
                  <a:pt x="8484" y="11672"/>
                  <a:pt x="8422" y="11772"/>
                </a:cubicBezTo>
                <a:cubicBezTo>
                  <a:pt x="8272" y="12060"/>
                  <a:pt x="8422" y="12485"/>
                  <a:pt x="8721" y="12610"/>
                </a:cubicBezTo>
                <a:cubicBezTo>
                  <a:pt x="8810" y="12647"/>
                  <a:pt x="8899" y="12665"/>
                  <a:pt x="8986" y="12665"/>
                </a:cubicBezTo>
                <a:cubicBezTo>
                  <a:pt x="9217" y="12665"/>
                  <a:pt x="9428" y="12537"/>
                  <a:pt x="9546" y="12310"/>
                </a:cubicBezTo>
                <a:cubicBezTo>
                  <a:pt x="9609" y="12197"/>
                  <a:pt x="9671" y="12072"/>
                  <a:pt x="9734" y="11960"/>
                </a:cubicBezTo>
                <a:cubicBezTo>
                  <a:pt x="9896" y="11685"/>
                  <a:pt x="9734" y="11260"/>
                  <a:pt x="9434" y="11135"/>
                </a:cubicBezTo>
                <a:cubicBezTo>
                  <a:pt x="9345" y="11098"/>
                  <a:pt x="9256" y="11080"/>
                  <a:pt x="9169" y="11080"/>
                </a:cubicBezTo>
                <a:close/>
                <a:moveTo>
                  <a:pt x="3900" y="13015"/>
                </a:moveTo>
                <a:cubicBezTo>
                  <a:pt x="3602" y="13015"/>
                  <a:pt x="3343" y="13217"/>
                  <a:pt x="3286" y="13522"/>
                </a:cubicBezTo>
                <a:lnTo>
                  <a:pt x="3274" y="13647"/>
                </a:lnTo>
                <a:cubicBezTo>
                  <a:pt x="3211" y="13959"/>
                  <a:pt x="3436" y="14321"/>
                  <a:pt x="3774" y="14371"/>
                </a:cubicBezTo>
                <a:cubicBezTo>
                  <a:pt x="3807" y="14376"/>
                  <a:pt x="3839" y="14379"/>
                  <a:pt x="3872" y="14379"/>
                </a:cubicBezTo>
                <a:cubicBezTo>
                  <a:pt x="4170" y="14379"/>
                  <a:pt x="4429" y="14176"/>
                  <a:pt x="4486" y="13872"/>
                </a:cubicBezTo>
                <a:lnTo>
                  <a:pt x="4498" y="13747"/>
                </a:lnTo>
                <a:cubicBezTo>
                  <a:pt x="4561" y="13409"/>
                  <a:pt x="4336" y="13059"/>
                  <a:pt x="3998" y="13022"/>
                </a:cubicBezTo>
                <a:cubicBezTo>
                  <a:pt x="3965" y="13017"/>
                  <a:pt x="3933" y="13015"/>
                  <a:pt x="3900" y="13015"/>
                </a:cubicBezTo>
                <a:close/>
                <a:moveTo>
                  <a:pt x="9023" y="15314"/>
                </a:moveTo>
                <a:cubicBezTo>
                  <a:pt x="8725" y="15314"/>
                  <a:pt x="8465" y="15516"/>
                  <a:pt x="8409" y="15821"/>
                </a:cubicBezTo>
                <a:lnTo>
                  <a:pt x="8284" y="16558"/>
                </a:lnTo>
                <a:cubicBezTo>
                  <a:pt x="8222" y="16883"/>
                  <a:pt x="8459" y="17245"/>
                  <a:pt x="8784" y="17270"/>
                </a:cubicBezTo>
                <a:cubicBezTo>
                  <a:pt x="8818" y="17275"/>
                  <a:pt x="8853" y="17278"/>
                  <a:pt x="8886" y="17278"/>
                </a:cubicBezTo>
                <a:cubicBezTo>
                  <a:pt x="9182" y="17278"/>
                  <a:pt x="9440" y="17084"/>
                  <a:pt x="9496" y="16770"/>
                </a:cubicBezTo>
                <a:lnTo>
                  <a:pt x="9621" y="16046"/>
                </a:lnTo>
                <a:cubicBezTo>
                  <a:pt x="9684" y="15733"/>
                  <a:pt x="9471" y="15371"/>
                  <a:pt x="9121" y="15321"/>
                </a:cubicBezTo>
                <a:cubicBezTo>
                  <a:pt x="9088" y="15316"/>
                  <a:pt x="9056" y="15314"/>
                  <a:pt x="9023" y="15314"/>
                </a:cubicBezTo>
                <a:close/>
                <a:moveTo>
                  <a:pt x="4383" y="17363"/>
                </a:moveTo>
                <a:cubicBezTo>
                  <a:pt x="4087" y="17363"/>
                  <a:pt x="3830" y="17556"/>
                  <a:pt x="3774" y="17870"/>
                </a:cubicBezTo>
                <a:lnTo>
                  <a:pt x="3749" y="17995"/>
                </a:lnTo>
                <a:cubicBezTo>
                  <a:pt x="3686" y="18320"/>
                  <a:pt x="3923" y="18682"/>
                  <a:pt x="4248" y="18707"/>
                </a:cubicBezTo>
                <a:cubicBezTo>
                  <a:pt x="4284" y="18712"/>
                  <a:pt x="4319" y="18715"/>
                  <a:pt x="4354" y="18715"/>
                </a:cubicBezTo>
                <a:cubicBezTo>
                  <a:pt x="4659" y="18715"/>
                  <a:pt x="4917" y="18521"/>
                  <a:pt x="4973" y="18207"/>
                </a:cubicBezTo>
                <a:lnTo>
                  <a:pt x="4986" y="18082"/>
                </a:lnTo>
                <a:cubicBezTo>
                  <a:pt x="5048" y="17770"/>
                  <a:pt x="4836" y="17408"/>
                  <a:pt x="4486" y="17370"/>
                </a:cubicBezTo>
                <a:cubicBezTo>
                  <a:pt x="4451" y="17365"/>
                  <a:pt x="4417" y="17363"/>
                  <a:pt x="4383" y="17363"/>
                </a:cubicBezTo>
                <a:close/>
                <a:moveTo>
                  <a:pt x="643" y="20089"/>
                </a:moveTo>
                <a:cubicBezTo>
                  <a:pt x="349" y="20089"/>
                  <a:pt x="80" y="20271"/>
                  <a:pt x="0" y="20569"/>
                </a:cubicBezTo>
                <a:cubicBezTo>
                  <a:pt x="288" y="21006"/>
                  <a:pt x="650" y="21393"/>
                  <a:pt x="1050" y="21706"/>
                </a:cubicBezTo>
                <a:cubicBezTo>
                  <a:pt x="1062" y="21681"/>
                  <a:pt x="1062" y="21668"/>
                  <a:pt x="1062" y="21631"/>
                </a:cubicBezTo>
                <a:cubicBezTo>
                  <a:pt x="1087" y="21568"/>
                  <a:pt x="1087" y="21506"/>
                  <a:pt x="1100" y="21443"/>
                </a:cubicBezTo>
                <a:cubicBezTo>
                  <a:pt x="1112" y="21431"/>
                  <a:pt x="1125" y="21393"/>
                  <a:pt x="1150" y="21381"/>
                </a:cubicBezTo>
                <a:cubicBezTo>
                  <a:pt x="1362" y="21194"/>
                  <a:pt x="1375" y="20881"/>
                  <a:pt x="1237" y="20669"/>
                </a:cubicBezTo>
                <a:cubicBezTo>
                  <a:pt x="1200" y="20394"/>
                  <a:pt x="1000" y="20131"/>
                  <a:pt x="725" y="20094"/>
                </a:cubicBezTo>
                <a:cubicBezTo>
                  <a:pt x="697" y="20091"/>
                  <a:pt x="670" y="20089"/>
                  <a:pt x="643" y="20089"/>
                </a:cubicBezTo>
                <a:close/>
                <a:moveTo>
                  <a:pt x="5285" y="20944"/>
                </a:moveTo>
                <a:lnTo>
                  <a:pt x="5285" y="20944"/>
                </a:lnTo>
                <a:cubicBezTo>
                  <a:pt x="5023" y="20994"/>
                  <a:pt x="4798" y="21181"/>
                  <a:pt x="4736" y="21456"/>
                </a:cubicBezTo>
                <a:lnTo>
                  <a:pt x="4736" y="21581"/>
                </a:lnTo>
                <a:cubicBezTo>
                  <a:pt x="4673" y="21731"/>
                  <a:pt x="4636" y="21881"/>
                  <a:pt x="4623" y="22043"/>
                </a:cubicBezTo>
                <a:cubicBezTo>
                  <a:pt x="4786" y="21931"/>
                  <a:pt x="4911" y="21793"/>
                  <a:pt x="5011" y="21631"/>
                </a:cubicBezTo>
                <a:cubicBezTo>
                  <a:pt x="5148" y="21443"/>
                  <a:pt x="5223" y="21206"/>
                  <a:pt x="5285" y="20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5" name="Google Shape;225;p16"/>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226" name="Google Shape;226;p16"/>
          <p:cNvSpPr txBox="1">
            <a:spLocks noGrp="1"/>
          </p:cNvSpPr>
          <p:nvPr>
            <p:ph type="subTitle" idx="1"/>
          </p:nvPr>
        </p:nvSpPr>
        <p:spPr>
          <a:xfrm>
            <a:off x="720000" y="1923288"/>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9pPr>
          </a:lstStyle>
          <a:p>
            <a:endParaRPr/>
          </a:p>
        </p:txBody>
      </p:sp>
      <p:sp>
        <p:nvSpPr>
          <p:cNvPr id="227" name="Google Shape;227;p16"/>
          <p:cNvSpPr txBox="1">
            <a:spLocks noGrp="1"/>
          </p:cNvSpPr>
          <p:nvPr>
            <p:ph type="subTitle" idx="2"/>
          </p:nvPr>
        </p:nvSpPr>
        <p:spPr>
          <a:xfrm>
            <a:off x="720000" y="2313432"/>
            <a:ext cx="2336400" cy="14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8" name="Google Shape;228;p16"/>
          <p:cNvSpPr txBox="1">
            <a:spLocks noGrp="1"/>
          </p:cNvSpPr>
          <p:nvPr>
            <p:ph type="subTitle" idx="3"/>
          </p:nvPr>
        </p:nvSpPr>
        <p:spPr>
          <a:xfrm>
            <a:off x="3403800" y="2313432"/>
            <a:ext cx="2336400" cy="14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9" name="Google Shape;229;p16"/>
          <p:cNvSpPr txBox="1">
            <a:spLocks noGrp="1"/>
          </p:cNvSpPr>
          <p:nvPr>
            <p:ph type="subTitle" idx="4"/>
          </p:nvPr>
        </p:nvSpPr>
        <p:spPr>
          <a:xfrm>
            <a:off x="6087600" y="2313432"/>
            <a:ext cx="2336400" cy="14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0" name="Google Shape;23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1" name="Google Shape;231;p16"/>
          <p:cNvSpPr txBox="1">
            <a:spLocks noGrp="1"/>
          </p:cNvSpPr>
          <p:nvPr>
            <p:ph type="subTitle" idx="5"/>
          </p:nvPr>
        </p:nvSpPr>
        <p:spPr>
          <a:xfrm>
            <a:off x="3403800" y="1923288"/>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9pPr>
          </a:lstStyle>
          <a:p>
            <a:endParaRPr/>
          </a:p>
        </p:txBody>
      </p:sp>
      <p:sp>
        <p:nvSpPr>
          <p:cNvPr id="232" name="Google Shape;232;p16"/>
          <p:cNvSpPr txBox="1">
            <a:spLocks noGrp="1"/>
          </p:cNvSpPr>
          <p:nvPr>
            <p:ph type="subTitle" idx="6"/>
          </p:nvPr>
        </p:nvSpPr>
        <p:spPr>
          <a:xfrm>
            <a:off x="6087600" y="1923288"/>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9pPr>
          </a:lstStyle>
          <a:p>
            <a:endParaRPr/>
          </a:p>
        </p:txBody>
      </p:sp>
      <p:sp>
        <p:nvSpPr>
          <p:cNvPr id="233" name="Google Shape;233;p16"/>
          <p:cNvSpPr/>
          <p:nvPr/>
        </p:nvSpPr>
        <p:spPr>
          <a:xfrm flipH="1">
            <a:off x="-50500" y="4535436"/>
            <a:ext cx="2419421" cy="1719030"/>
          </a:xfrm>
          <a:custGeom>
            <a:avLst/>
            <a:gdLst/>
            <a:ahLst/>
            <a:cxnLst/>
            <a:rect l="l" t="t" r="r" b="b"/>
            <a:pathLst>
              <a:path w="58051" h="41246" fill="none" extrusionOk="0">
                <a:moveTo>
                  <a:pt x="0" y="41245"/>
                </a:moveTo>
                <a:cubicBezTo>
                  <a:pt x="9784" y="29288"/>
                  <a:pt x="19817" y="16818"/>
                  <a:pt x="32062" y="7397"/>
                </a:cubicBezTo>
                <a:cubicBezTo>
                  <a:pt x="34598" y="5448"/>
                  <a:pt x="37247" y="3611"/>
                  <a:pt x="40121" y="2212"/>
                </a:cubicBezTo>
                <a:cubicBezTo>
                  <a:pt x="42995" y="825"/>
                  <a:pt x="46731" y="0"/>
                  <a:pt x="49130" y="2087"/>
                </a:cubicBezTo>
                <a:cubicBezTo>
                  <a:pt x="49979" y="2836"/>
                  <a:pt x="50542" y="3861"/>
                  <a:pt x="50916" y="4923"/>
                </a:cubicBezTo>
                <a:cubicBezTo>
                  <a:pt x="52553" y="9546"/>
                  <a:pt x="50704" y="15144"/>
                  <a:pt x="46643" y="17893"/>
                </a:cubicBezTo>
                <a:cubicBezTo>
                  <a:pt x="48380" y="12257"/>
                  <a:pt x="52491" y="8122"/>
                  <a:pt x="58051" y="6148"/>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34"/>
        <p:cNvGrpSpPr/>
        <p:nvPr/>
      </p:nvGrpSpPr>
      <p:grpSpPr>
        <a:xfrm>
          <a:off x="0" y="0"/>
          <a:ext cx="0" cy="0"/>
          <a:chOff x="0" y="0"/>
          <a:chExt cx="0" cy="0"/>
        </a:xfrm>
      </p:grpSpPr>
      <p:sp>
        <p:nvSpPr>
          <p:cNvPr id="235" name="Google Shape;235;p17"/>
          <p:cNvSpPr/>
          <p:nvPr/>
        </p:nvSpPr>
        <p:spPr>
          <a:xfrm rot="10800000" flipH="1">
            <a:off x="8079469" y="4811549"/>
            <a:ext cx="907694" cy="730023"/>
          </a:xfrm>
          <a:custGeom>
            <a:avLst/>
            <a:gdLst/>
            <a:ahLst/>
            <a:cxnLst/>
            <a:rect l="l" t="t" r="r" b="b"/>
            <a:pathLst>
              <a:path w="21779" h="17516" extrusionOk="0">
                <a:moveTo>
                  <a:pt x="11644" y="0"/>
                </a:moveTo>
                <a:cubicBezTo>
                  <a:pt x="9499" y="0"/>
                  <a:pt x="9948" y="3112"/>
                  <a:pt x="8334" y="3769"/>
                </a:cubicBezTo>
                <a:cubicBezTo>
                  <a:pt x="8052" y="3882"/>
                  <a:pt x="7777" y="3931"/>
                  <a:pt x="7506" y="3931"/>
                </a:cubicBezTo>
                <a:cubicBezTo>
                  <a:pt x="5827" y="3931"/>
                  <a:pt x="4334" y="2045"/>
                  <a:pt x="2523" y="2045"/>
                </a:cubicBezTo>
                <a:cubicBezTo>
                  <a:pt x="2380" y="2045"/>
                  <a:pt x="2235" y="2056"/>
                  <a:pt x="2087" y="2082"/>
                </a:cubicBezTo>
                <a:cubicBezTo>
                  <a:pt x="1162" y="2244"/>
                  <a:pt x="475" y="3019"/>
                  <a:pt x="238" y="3869"/>
                </a:cubicBezTo>
                <a:cubicBezTo>
                  <a:pt x="0" y="4693"/>
                  <a:pt x="150" y="5580"/>
                  <a:pt x="363" y="6430"/>
                </a:cubicBezTo>
                <a:cubicBezTo>
                  <a:pt x="1312" y="10228"/>
                  <a:pt x="3649" y="13702"/>
                  <a:pt x="6910" y="16188"/>
                </a:cubicBezTo>
                <a:cubicBezTo>
                  <a:pt x="7470" y="16620"/>
                  <a:pt x="8965" y="17515"/>
                  <a:pt x="10331" y="17515"/>
                </a:cubicBezTo>
                <a:cubicBezTo>
                  <a:pt x="10944" y="17515"/>
                  <a:pt x="11531" y="17335"/>
                  <a:pt x="11995" y="16851"/>
                </a:cubicBezTo>
                <a:cubicBezTo>
                  <a:pt x="13407" y="15376"/>
                  <a:pt x="11346" y="11578"/>
                  <a:pt x="12533" y="11203"/>
                </a:cubicBezTo>
                <a:cubicBezTo>
                  <a:pt x="12646" y="11131"/>
                  <a:pt x="12796" y="11098"/>
                  <a:pt x="12975" y="11098"/>
                </a:cubicBezTo>
                <a:cubicBezTo>
                  <a:pt x="14482" y="11098"/>
                  <a:pt x="18084" y="13379"/>
                  <a:pt x="19778" y="13379"/>
                </a:cubicBezTo>
                <a:cubicBezTo>
                  <a:pt x="20176" y="13379"/>
                  <a:pt x="20469" y="13253"/>
                  <a:pt x="20604" y="12940"/>
                </a:cubicBezTo>
                <a:cubicBezTo>
                  <a:pt x="21779" y="10253"/>
                  <a:pt x="15681" y="3419"/>
                  <a:pt x="14057" y="1432"/>
                </a:cubicBezTo>
                <a:cubicBezTo>
                  <a:pt x="13582" y="832"/>
                  <a:pt x="13032" y="233"/>
                  <a:pt x="12245" y="70"/>
                </a:cubicBezTo>
                <a:cubicBezTo>
                  <a:pt x="12025" y="23"/>
                  <a:pt x="11825" y="0"/>
                  <a:pt x="11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7"/>
          <p:cNvSpPr/>
          <p:nvPr/>
        </p:nvSpPr>
        <p:spPr>
          <a:xfrm rot="10800000" flipH="1">
            <a:off x="-116925" y="188093"/>
            <a:ext cx="1205953" cy="216080"/>
          </a:xfrm>
          <a:custGeom>
            <a:avLst/>
            <a:gdLst/>
            <a:ahLst/>
            <a:cxnLst/>
            <a:rect l="l" t="t" r="r" b="b"/>
            <a:pathLst>
              <a:path w="44308" h="7939" extrusionOk="0">
                <a:moveTo>
                  <a:pt x="17004" y="0"/>
                </a:moveTo>
                <a:cubicBezTo>
                  <a:pt x="14359" y="0"/>
                  <a:pt x="12934" y="3283"/>
                  <a:pt x="9609" y="4673"/>
                </a:cubicBezTo>
                <a:cubicBezTo>
                  <a:pt x="9192" y="4849"/>
                  <a:pt x="8720" y="4924"/>
                  <a:pt x="8216" y="4924"/>
                </a:cubicBezTo>
                <a:cubicBezTo>
                  <a:pt x="5143" y="4924"/>
                  <a:pt x="900" y="2111"/>
                  <a:pt x="900" y="2111"/>
                </a:cubicBezTo>
                <a:lnTo>
                  <a:pt x="1" y="5522"/>
                </a:lnTo>
                <a:cubicBezTo>
                  <a:pt x="2267" y="6874"/>
                  <a:pt x="4932" y="7938"/>
                  <a:pt x="7502" y="7938"/>
                </a:cubicBezTo>
                <a:cubicBezTo>
                  <a:pt x="8686" y="7938"/>
                  <a:pt x="9850" y="7712"/>
                  <a:pt x="10946" y="7184"/>
                </a:cubicBezTo>
                <a:cubicBezTo>
                  <a:pt x="12820" y="6272"/>
                  <a:pt x="14357" y="4523"/>
                  <a:pt x="16444" y="4273"/>
                </a:cubicBezTo>
                <a:cubicBezTo>
                  <a:pt x="16613" y="4252"/>
                  <a:pt x="16780" y="4243"/>
                  <a:pt x="16947" y="4243"/>
                </a:cubicBezTo>
                <a:cubicBezTo>
                  <a:pt x="18935" y="4243"/>
                  <a:pt x="20755" y="5600"/>
                  <a:pt x="22704" y="6234"/>
                </a:cubicBezTo>
                <a:cubicBezTo>
                  <a:pt x="23571" y="6520"/>
                  <a:pt x="24489" y="6663"/>
                  <a:pt x="25409" y="6663"/>
                </a:cubicBezTo>
                <a:cubicBezTo>
                  <a:pt x="26423" y="6663"/>
                  <a:pt x="27438" y="6488"/>
                  <a:pt x="28389" y="6134"/>
                </a:cubicBezTo>
                <a:cubicBezTo>
                  <a:pt x="30025" y="5546"/>
                  <a:pt x="31651" y="4418"/>
                  <a:pt x="33332" y="4418"/>
                </a:cubicBezTo>
                <a:cubicBezTo>
                  <a:pt x="33615" y="4418"/>
                  <a:pt x="33900" y="4450"/>
                  <a:pt x="34186" y="4523"/>
                </a:cubicBezTo>
                <a:cubicBezTo>
                  <a:pt x="35336" y="4822"/>
                  <a:pt x="36223" y="5697"/>
                  <a:pt x="37222" y="6359"/>
                </a:cubicBezTo>
                <a:cubicBezTo>
                  <a:pt x="38533" y="7209"/>
                  <a:pt x="40095" y="7650"/>
                  <a:pt x="41660" y="7650"/>
                </a:cubicBezTo>
                <a:cubicBezTo>
                  <a:pt x="42557" y="7650"/>
                  <a:pt x="43455" y="7505"/>
                  <a:pt x="44307" y="7209"/>
                </a:cubicBezTo>
                <a:lnTo>
                  <a:pt x="43932" y="4398"/>
                </a:lnTo>
                <a:cubicBezTo>
                  <a:pt x="43226" y="4579"/>
                  <a:pt x="42581" y="4658"/>
                  <a:pt x="41984" y="4658"/>
                </a:cubicBezTo>
                <a:cubicBezTo>
                  <a:pt x="37624" y="4658"/>
                  <a:pt x="35881" y="405"/>
                  <a:pt x="32288" y="405"/>
                </a:cubicBezTo>
                <a:cubicBezTo>
                  <a:pt x="31553" y="405"/>
                  <a:pt x="30741" y="583"/>
                  <a:pt x="29813" y="1012"/>
                </a:cubicBezTo>
                <a:cubicBezTo>
                  <a:pt x="26690" y="2449"/>
                  <a:pt x="25650" y="3295"/>
                  <a:pt x="24550" y="3295"/>
                </a:cubicBezTo>
                <a:cubicBezTo>
                  <a:pt x="23498" y="3295"/>
                  <a:pt x="22391" y="2521"/>
                  <a:pt x="19355" y="749"/>
                </a:cubicBezTo>
                <a:cubicBezTo>
                  <a:pt x="18454" y="220"/>
                  <a:pt x="17688" y="0"/>
                  <a:pt x="17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7"/>
          <p:cNvSpPr/>
          <p:nvPr/>
        </p:nvSpPr>
        <p:spPr>
          <a:xfrm rot="10800000" flipH="1">
            <a:off x="126908" y="4479648"/>
            <a:ext cx="644751" cy="936618"/>
          </a:xfrm>
          <a:custGeom>
            <a:avLst/>
            <a:gdLst/>
            <a:ahLst/>
            <a:cxnLst/>
            <a:rect l="l" t="t" r="r" b="b"/>
            <a:pathLst>
              <a:path w="15470" h="22473" extrusionOk="0">
                <a:moveTo>
                  <a:pt x="9123" y="0"/>
                </a:moveTo>
                <a:cubicBezTo>
                  <a:pt x="7348" y="0"/>
                  <a:pt x="5853" y="1168"/>
                  <a:pt x="4874" y="2588"/>
                </a:cubicBezTo>
                <a:cubicBezTo>
                  <a:pt x="4299" y="3450"/>
                  <a:pt x="3812" y="4388"/>
                  <a:pt x="3674" y="5412"/>
                </a:cubicBezTo>
                <a:cubicBezTo>
                  <a:pt x="3537" y="6449"/>
                  <a:pt x="3799" y="7561"/>
                  <a:pt x="4549" y="8273"/>
                </a:cubicBezTo>
                <a:cubicBezTo>
                  <a:pt x="4724" y="8448"/>
                  <a:pt x="4924" y="8586"/>
                  <a:pt x="5036" y="8811"/>
                </a:cubicBezTo>
                <a:cubicBezTo>
                  <a:pt x="5386" y="9510"/>
                  <a:pt x="4561" y="10198"/>
                  <a:pt x="3912" y="10660"/>
                </a:cubicBezTo>
                <a:cubicBezTo>
                  <a:pt x="2575" y="11585"/>
                  <a:pt x="1513" y="13409"/>
                  <a:pt x="2387" y="14758"/>
                </a:cubicBezTo>
                <a:cubicBezTo>
                  <a:pt x="2587" y="15071"/>
                  <a:pt x="2900" y="15345"/>
                  <a:pt x="2937" y="15745"/>
                </a:cubicBezTo>
                <a:cubicBezTo>
                  <a:pt x="3012" y="16457"/>
                  <a:pt x="1613" y="16395"/>
                  <a:pt x="1175" y="16682"/>
                </a:cubicBezTo>
                <a:cubicBezTo>
                  <a:pt x="476" y="17107"/>
                  <a:pt x="13" y="17994"/>
                  <a:pt x="13" y="18807"/>
                </a:cubicBezTo>
                <a:cubicBezTo>
                  <a:pt x="1" y="20031"/>
                  <a:pt x="776" y="21181"/>
                  <a:pt x="1800" y="21868"/>
                </a:cubicBezTo>
                <a:cubicBezTo>
                  <a:pt x="2362" y="22246"/>
                  <a:pt x="3081" y="22473"/>
                  <a:pt x="3762" y="22473"/>
                </a:cubicBezTo>
                <a:cubicBezTo>
                  <a:pt x="4475" y="22473"/>
                  <a:pt x="5146" y="22224"/>
                  <a:pt x="5549" y="21643"/>
                </a:cubicBezTo>
                <a:cubicBezTo>
                  <a:pt x="6173" y="20743"/>
                  <a:pt x="5661" y="18394"/>
                  <a:pt x="6985" y="18019"/>
                </a:cubicBezTo>
                <a:cubicBezTo>
                  <a:pt x="7071" y="17996"/>
                  <a:pt x="7158" y="17987"/>
                  <a:pt x="7248" y="17987"/>
                </a:cubicBezTo>
                <a:cubicBezTo>
                  <a:pt x="7446" y="17987"/>
                  <a:pt x="7653" y="18031"/>
                  <a:pt x="7860" y="18057"/>
                </a:cubicBezTo>
                <a:cubicBezTo>
                  <a:pt x="7959" y="18066"/>
                  <a:pt x="8055" y="18070"/>
                  <a:pt x="8150" y="18070"/>
                </a:cubicBezTo>
                <a:cubicBezTo>
                  <a:pt x="10914" y="18070"/>
                  <a:pt x="11699" y="14264"/>
                  <a:pt x="10696" y="12222"/>
                </a:cubicBezTo>
                <a:cubicBezTo>
                  <a:pt x="10496" y="11822"/>
                  <a:pt x="10234" y="11397"/>
                  <a:pt x="10259" y="10947"/>
                </a:cubicBezTo>
                <a:cubicBezTo>
                  <a:pt x="10322" y="9835"/>
                  <a:pt x="11733" y="9635"/>
                  <a:pt x="12471" y="9136"/>
                </a:cubicBezTo>
                <a:cubicBezTo>
                  <a:pt x="13370" y="8511"/>
                  <a:pt x="14307" y="7499"/>
                  <a:pt x="14620" y="6412"/>
                </a:cubicBezTo>
                <a:cubicBezTo>
                  <a:pt x="15469" y="3450"/>
                  <a:pt x="12071" y="77"/>
                  <a:pt x="9234" y="2"/>
                </a:cubicBezTo>
                <a:cubicBezTo>
                  <a:pt x="9197" y="1"/>
                  <a:pt x="9160" y="0"/>
                  <a:pt x="9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7"/>
          <p:cNvSpPr/>
          <p:nvPr/>
        </p:nvSpPr>
        <p:spPr>
          <a:xfrm rot="10800000" flipH="1">
            <a:off x="8555718" y="4217235"/>
            <a:ext cx="695764" cy="644084"/>
          </a:xfrm>
          <a:custGeom>
            <a:avLst/>
            <a:gdLst/>
            <a:ahLst/>
            <a:cxnLst/>
            <a:rect l="l" t="t" r="r" b="b"/>
            <a:pathLst>
              <a:path w="16694" h="15454" extrusionOk="0">
                <a:moveTo>
                  <a:pt x="7245" y="1"/>
                </a:moveTo>
                <a:cubicBezTo>
                  <a:pt x="6106" y="1"/>
                  <a:pt x="4948" y="473"/>
                  <a:pt x="3849" y="1621"/>
                </a:cubicBezTo>
                <a:cubicBezTo>
                  <a:pt x="1974" y="3596"/>
                  <a:pt x="0" y="8956"/>
                  <a:pt x="4198" y="9531"/>
                </a:cubicBezTo>
                <a:cubicBezTo>
                  <a:pt x="4324" y="9547"/>
                  <a:pt x="4450" y="9555"/>
                  <a:pt x="4576" y="9555"/>
                </a:cubicBezTo>
                <a:cubicBezTo>
                  <a:pt x="5199" y="9555"/>
                  <a:pt x="5817" y="9368"/>
                  <a:pt x="6410" y="9181"/>
                </a:cubicBezTo>
                <a:cubicBezTo>
                  <a:pt x="6616" y="9122"/>
                  <a:pt x="6836" y="9063"/>
                  <a:pt x="7045" y="9063"/>
                </a:cubicBezTo>
                <a:cubicBezTo>
                  <a:pt x="7191" y="9063"/>
                  <a:pt x="7331" y="9091"/>
                  <a:pt x="7460" y="9168"/>
                </a:cubicBezTo>
                <a:cubicBezTo>
                  <a:pt x="8034" y="9493"/>
                  <a:pt x="7847" y="10355"/>
                  <a:pt x="8009" y="10992"/>
                </a:cubicBezTo>
                <a:cubicBezTo>
                  <a:pt x="8177" y="11663"/>
                  <a:pt x="8862" y="12149"/>
                  <a:pt x="9543" y="12149"/>
                </a:cubicBezTo>
                <a:cubicBezTo>
                  <a:pt x="9675" y="12149"/>
                  <a:pt x="9806" y="12130"/>
                  <a:pt x="9934" y="12092"/>
                </a:cubicBezTo>
                <a:cubicBezTo>
                  <a:pt x="10283" y="11980"/>
                  <a:pt x="10596" y="11742"/>
                  <a:pt x="10958" y="11705"/>
                </a:cubicBezTo>
                <a:cubicBezTo>
                  <a:pt x="11004" y="11699"/>
                  <a:pt x="11050" y="11696"/>
                  <a:pt x="11094" y="11696"/>
                </a:cubicBezTo>
                <a:cubicBezTo>
                  <a:pt x="11950" y="11696"/>
                  <a:pt x="12477" y="12696"/>
                  <a:pt x="12845" y="13504"/>
                </a:cubicBezTo>
                <a:cubicBezTo>
                  <a:pt x="13120" y="14079"/>
                  <a:pt x="13432" y="14628"/>
                  <a:pt x="13932" y="15028"/>
                </a:cubicBezTo>
                <a:cubicBezTo>
                  <a:pt x="14251" y="15289"/>
                  <a:pt x="14678" y="15453"/>
                  <a:pt x="15094" y="15453"/>
                </a:cubicBezTo>
                <a:cubicBezTo>
                  <a:pt x="15297" y="15453"/>
                  <a:pt x="15497" y="15414"/>
                  <a:pt x="15681" y="15328"/>
                </a:cubicBezTo>
                <a:cubicBezTo>
                  <a:pt x="16618" y="14878"/>
                  <a:pt x="16693" y="13604"/>
                  <a:pt x="16556" y="12592"/>
                </a:cubicBezTo>
                <a:cubicBezTo>
                  <a:pt x="16206" y="10218"/>
                  <a:pt x="15331" y="7931"/>
                  <a:pt x="14269" y="5795"/>
                </a:cubicBezTo>
                <a:cubicBezTo>
                  <a:pt x="12915" y="3059"/>
                  <a:pt x="10143" y="1"/>
                  <a:pt x="7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7"/>
          <p:cNvSpPr/>
          <p:nvPr/>
        </p:nvSpPr>
        <p:spPr>
          <a:xfrm rot="5400000" flipH="1">
            <a:off x="8897353" y="1071592"/>
            <a:ext cx="284220" cy="322989"/>
          </a:xfrm>
          <a:custGeom>
            <a:avLst/>
            <a:gdLst/>
            <a:ahLst/>
            <a:cxnLst/>
            <a:rect l="l" t="t" r="r" b="b"/>
            <a:pathLst>
              <a:path w="9010" h="10239" extrusionOk="0">
                <a:moveTo>
                  <a:pt x="0" y="0"/>
                </a:moveTo>
                <a:cubicBezTo>
                  <a:pt x="0" y="0"/>
                  <a:pt x="0" y="9659"/>
                  <a:pt x="3536" y="10221"/>
                </a:cubicBezTo>
                <a:cubicBezTo>
                  <a:pt x="3611" y="10233"/>
                  <a:pt x="3684" y="10239"/>
                  <a:pt x="3758" y="10239"/>
                </a:cubicBezTo>
                <a:cubicBezTo>
                  <a:pt x="6736" y="10239"/>
                  <a:pt x="9009" y="575"/>
                  <a:pt x="9009" y="575"/>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7"/>
          <p:cNvSpPr/>
          <p:nvPr/>
        </p:nvSpPr>
        <p:spPr>
          <a:xfrm rot="5400000" flipH="1">
            <a:off x="9097974" y="948052"/>
            <a:ext cx="142741" cy="143120"/>
          </a:xfrm>
          <a:custGeom>
            <a:avLst/>
            <a:gdLst/>
            <a:ahLst/>
            <a:cxnLst/>
            <a:rect l="l" t="t" r="r" b="b"/>
            <a:pathLst>
              <a:path w="4525" h="4537" extrusionOk="0">
                <a:moveTo>
                  <a:pt x="2262" y="0"/>
                </a:moveTo>
                <a:cubicBezTo>
                  <a:pt x="1013" y="0"/>
                  <a:pt x="1" y="1013"/>
                  <a:pt x="1" y="2262"/>
                </a:cubicBezTo>
                <a:cubicBezTo>
                  <a:pt x="1" y="3512"/>
                  <a:pt x="1013" y="4536"/>
                  <a:pt x="2262" y="4536"/>
                </a:cubicBezTo>
                <a:cubicBezTo>
                  <a:pt x="3512" y="4536"/>
                  <a:pt x="4524" y="3512"/>
                  <a:pt x="4524" y="2262"/>
                </a:cubicBezTo>
                <a:cubicBezTo>
                  <a:pt x="4524" y="1013"/>
                  <a:pt x="3512" y="0"/>
                  <a:pt x="2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7"/>
          <p:cNvSpPr/>
          <p:nvPr/>
        </p:nvSpPr>
        <p:spPr>
          <a:xfrm rot="10800000" flipH="1">
            <a:off x="6724587" y="-1184020"/>
            <a:ext cx="2419421" cy="1719030"/>
          </a:xfrm>
          <a:custGeom>
            <a:avLst/>
            <a:gdLst/>
            <a:ahLst/>
            <a:cxnLst/>
            <a:rect l="l" t="t" r="r" b="b"/>
            <a:pathLst>
              <a:path w="58051" h="41246" fill="none" extrusionOk="0">
                <a:moveTo>
                  <a:pt x="0" y="41245"/>
                </a:moveTo>
                <a:cubicBezTo>
                  <a:pt x="9784" y="29288"/>
                  <a:pt x="19817" y="16818"/>
                  <a:pt x="32062" y="7397"/>
                </a:cubicBezTo>
                <a:cubicBezTo>
                  <a:pt x="34598" y="5448"/>
                  <a:pt x="37247" y="3611"/>
                  <a:pt x="40121" y="2212"/>
                </a:cubicBezTo>
                <a:cubicBezTo>
                  <a:pt x="42995" y="825"/>
                  <a:pt x="46731" y="0"/>
                  <a:pt x="49130" y="2087"/>
                </a:cubicBezTo>
                <a:cubicBezTo>
                  <a:pt x="49979" y="2836"/>
                  <a:pt x="50542" y="3861"/>
                  <a:pt x="50916" y="4923"/>
                </a:cubicBezTo>
                <a:cubicBezTo>
                  <a:pt x="52553" y="9546"/>
                  <a:pt x="50704" y="15144"/>
                  <a:pt x="46643" y="17893"/>
                </a:cubicBezTo>
                <a:cubicBezTo>
                  <a:pt x="48380" y="12257"/>
                  <a:pt x="52491" y="8122"/>
                  <a:pt x="58051" y="6148"/>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7"/>
          <p:cNvSpPr/>
          <p:nvPr/>
        </p:nvSpPr>
        <p:spPr>
          <a:xfrm rot="10800000" flipH="1">
            <a:off x="222911" y="3932382"/>
            <a:ext cx="401563" cy="431279"/>
          </a:xfrm>
          <a:custGeom>
            <a:avLst/>
            <a:gdLst/>
            <a:ahLst/>
            <a:cxnLst/>
            <a:rect l="l" t="t" r="r" b="b"/>
            <a:pathLst>
              <a:path w="9635" h="10348" extrusionOk="0">
                <a:moveTo>
                  <a:pt x="4508" y="0"/>
                </a:moveTo>
                <a:cubicBezTo>
                  <a:pt x="3660" y="0"/>
                  <a:pt x="2863" y="253"/>
                  <a:pt x="2262" y="939"/>
                </a:cubicBezTo>
                <a:cubicBezTo>
                  <a:pt x="1" y="3525"/>
                  <a:pt x="1888" y="10347"/>
                  <a:pt x="1888" y="10347"/>
                </a:cubicBezTo>
                <a:lnTo>
                  <a:pt x="1888" y="10335"/>
                </a:lnTo>
                <a:lnTo>
                  <a:pt x="4124" y="10335"/>
                </a:lnTo>
                <a:cubicBezTo>
                  <a:pt x="4124" y="10335"/>
                  <a:pt x="2975" y="3275"/>
                  <a:pt x="4374" y="2363"/>
                </a:cubicBezTo>
                <a:cubicBezTo>
                  <a:pt x="4624" y="2202"/>
                  <a:pt x="4895" y="2133"/>
                  <a:pt x="5177" y="2133"/>
                </a:cubicBezTo>
                <a:cubicBezTo>
                  <a:pt x="6766" y="2133"/>
                  <a:pt x="8660" y="4325"/>
                  <a:pt x="8660" y="4325"/>
                </a:cubicBezTo>
                <a:lnTo>
                  <a:pt x="9634" y="1963"/>
                </a:lnTo>
                <a:cubicBezTo>
                  <a:pt x="9634" y="1963"/>
                  <a:pt x="6873" y="0"/>
                  <a:pt x="45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7"/>
          <p:cNvSpPr/>
          <p:nvPr/>
        </p:nvSpPr>
        <p:spPr>
          <a:xfrm rot="10800000" flipH="1">
            <a:off x="148289" y="4497027"/>
            <a:ext cx="580151" cy="918739"/>
          </a:xfrm>
          <a:custGeom>
            <a:avLst/>
            <a:gdLst/>
            <a:ahLst/>
            <a:cxnLst/>
            <a:rect l="l" t="t" r="r" b="b"/>
            <a:pathLst>
              <a:path w="13920" h="22044" extrusionOk="0">
                <a:moveTo>
                  <a:pt x="8512" y="1"/>
                </a:moveTo>
                <a:cubicBezTo>
                  <a:pt x="8115" y="1"/>
                  <a:pt x="7738" y="63"/>
                  <a:pt x="7372" y="177"/>
                </a:cubicBezTo>
                <a:cubicBezTo>
                  <a:pt x="7422" y="427"/>
                  <a:pt x="7622" y="640"/>
                  <a:pt x="7872" y="677"/>
                </a:cubicBezTo>
                <a:cubicBezTo>
                  <a:pt x="7900" y="680"/>
                  <a:pt x="7928" y="682"/>
                  <a:pt x="7955" y="682"/>
                </a:cubicBezTo>
                <a:cubicBezTo>
                  <a:pt x="8270" y="682"/>
                  <a:pt x="8539" y="488"/>
                  <a:pt x="8597" y="177"/>
                </a:cubicBezTo>
                <a:lnTo>
                  <a:pt x="8622" y="2"/>
                </a:lnTo>
                <a:cubicBezTo>
                  <a:pt x="8585" y="1"/>
                  <a:pt x="8548" y="1"/>
                  <a:pt x="8512" y="1"/>
                </a:cubicBezTo>
                <a:close/>
                <a:moveTo>
                  <a:pt x="4798" y="1989"/>
                </a:moveTo>
                <a:cubicBezTo>
                  <a:pt x="4648" y="2176"/>
                  <a:pt x="4498" y="2376"/>
                  <a:pt x="4361" y="2576"/>
                </a:cubicBezTo>
                <a:lnTo>
                  <a:pt x="3936" y="3239"/>
                </a:lnTo>
                <a:cubicBezTo>
                  <a:pt x="3961" y="3313"/>
                  <a:pt x="3986" y="3376"/>
                  <a:pt x="4036" y="3438"/>
                </a:cubicBezTo>
                <a:cubicBezTo>
                  <a:pt x="4161" y="3603"/>
                  <a:pt x="4360" y="3703"/>
                  <a:pt x="4562" y="3703"/>
                </a:cubicBezTo>
                <a:cubicBezTo>
                  <a:pt x="4682" y="3703"/>
                  <a:pt x="4803" y="3668"/>
                  <a:pt x="4911" y="3588"/>
                </a:cubicBezTo>
                <a:cubicBezTo>
                  <a:pt x="5223" y="3363"/>
                  <a:pt x="5435" y="2951"/>
                  <a:pt x="5360" y="2551"/>
                </a:cubicBezTo>
                <a:cubicBezTo>
                  <a:pt x="5335" y="2389"/>
                  <a:pt x="5273" y="2239"/>
                  <a:pt x="5148" y="2126"/>
                </a:cubicBezTo>
                <a:cubicBezTo>
                  <a:pt x="5048" y="2051"/>
                  <a:pt x="4923" y="1989"/>
                  <a:pt x="4798" y="1989"/>
                </a:cubicBezTo>
                <a:close/>
                <a:moveTo>
                  <a:pt x="9745" y="3006"/>
                </a:moveTo>
                <a:cubicBezTo>
                  <a:pt x="9437" y="3006"/>
                  <a:pt x="9178" y="3209"/>
                  <a:pt x="9121" y="3513"/>
                </a:cubicBezTo>
                <a:lnTo>
                  <a:pt x="9084" y="3763"/>
                </a:lnTo>
                <a:cubicBezTo>
                  <a:pt x="9021" y="4088"/>
                  <a:pt x="9246" y="4450"/>
                  <a:pt x="9584" y="4488"/>
                </a:cubicBezTo>
                <a:cubicBezTo>
                  <a:pt x="9611" y="4491"/>
                  <a:pt x="9638" y="4492"/>
                  <a:pt x="9664" y="4492"/>
                </a:cubicBezTo>
                <a:cubicBezTo>
                  <a:pt x="9970" y="4492"/>
                  <a:pt x="10238" y="4298"/>
                  <a:pt x="10296" y="3988"/>
                </a:cubicBezTo>
                <a:lnTo>
                  <a:pt x="10346" y="3738"/>
                </a:lnTo>
                <a:cubicBezTo>
                  <a:pt x="10408" y="3401"/>
                  <a:pt x="10171" y="3051"/>
                  <a:pt x="9846" y="3014"/>
                </a:cubicBezTo>
                <a:cubicBezTo>
                  <a:pt x="9812" y="3009"/>
                  <a:pt x="9778" y="3006"/>
                  <a:pt x="9745" y="3006"/>
                </a:cubicBezTo>
                <a:close/>
                <a:moveTo>
                  <a:pt x="13245" y="2701"/>
                </a:moveTo>
                <a:cubicBezTo>
                  <a:pt x="12970" y="2801"/>
                  <a:pt x="12770" y="3039"/>
                  <a:pt x="12795" y="3351"/>
                </a:cubicBezTo>
                <a:lnTo>
                  <a:pt x="12795" y="3401"/>
                </a:lnTo>
                <a:cubicBezTo>
                  <a:pt x="12795" y="3426"/>
                  <a:pt x="12782" y="3438"/>
                  <a:pt x="12782" y="3451"/>
                </a:cubicBezTo>
                <a:lnTo>
                  <a:pt x="12732" y="3501"/>
                </a:lnTo>
                <a:cubicBezTo>
                  <a:pt x="12495" y="3738"/>
                  <a:pt x="12545" y="4188"/>
                  <a:pt x="12795" y="4376"/>
                </a:cubicBezTo>
                <a:cubicBezTo>
                  <a:pt x="12923" y="4470"/>
                  <a:pt x="13063" y="4515"/>
                  <a:pt x="13200" y="4515"/>
                </a:cubicBezTo>
                <a:cubicBezTo>
                  <a:pt x="13371" y="4515"/>
                  <a:pt x="13538" y="4445"/>
                  <a:pt x="13669" y="4313"/>
                </a:cubicBezTo>
                <a:cubicBezTo>
                  <a:pt x="13782" y="4201"/>
                  <a:pt x="13857" y="4088"/>
                  <a:pt x="13919" y="3951"/>
                </a:cubicBezTo>
                <a:cubicBezTo>
                  <a:pt x="13769" y="3501"/>
                  <a:pt x="13532" y="3089"/>
                  <a:pt x="13245" y="2701"/>
                </a:cubicBezTo>
                <a:close/>
                <a:moveTo>
                  <a:pt x="6273" y="6778"/>
                </a:moveTo>
                <a:cubicBezTo>
                  <a:pt x="6066" y="6778"/>
                  <a:pt x="5859" y="6873"/>
                  <a:pt x="5748" y="7062"/>
                </a:cubicBezTo>
                <a:cubicBezTo>
                  <a:pt x="5740" y="7062"/>
                  <a:pt x="5732" y="7061"/>
                  <a:pt x="5725" y="7061"/>
                </a:cubicBezTo>
                <a:cubicBezTo>
                  <a:pt x="5445" y="7061"/>
                  <a:pt x="5159" y="7282"/>
                  <a:pt x="5110" y="7574"/>
                </a:cubicBezTo>
                <a:cubicBezTo>
                  <a:pt x="5061" y="7924"/>
                  <a:pt x="5273" y="8236"/>
                  <a:pt x="5610" y="8299"/>
                </a:cubicBezTo>
                <a:cubicBezTo>
                  <a:pt x="5678" y="8313"/>
                  <a:pt x="5746" y="8319"/>
                  <a:pt x="5815" y="8319"/>
                </a:cubicBezTo>
                <a:cubicBezTo>
                  <a:pt x="6243" y="8319"/>
                  <a:pt x="6673" y="8062"/>
                  <a:pt x="6835" y="7674"/>
                </a:cubicBezTo>
                <a:cubicBezTo>
                  <a:pt x="6972" y="7374"/>
                  <a:pt x="6860" y="6987"/>
                  <a:pt x="6547" y="6837"/>
                </a:cubicBezTo>
                <a:cubicBezTo>
                  <a:pt x="6461" y="6798"/>
                  <a:pt x="6367" y="6778"/>
                  <a:pt x="6273" y="6778"/>
                </a:cubicBezTo>
                <a:close/>
                <a:moveTo>
                  <a:pt x="12090" y="7951"/>
                </a:moveTo>
                <a:cubicBezTo>
                  <a:pt x="11915" y="7951"/>
                  <a:pt x="11742" y="8022"/>
                  <a:pt x="11608" y="8149"/>
                </a:cubicBezTo>
                <a:cubicBezTo>
                  <a:pt x="11345" y="8424"/>
                  <a:pt x="11208" y="8836"/>
                  <a:pt x="11245" y="9211"/>
                </a:cubicBezTo>
                <a:cubicBezTo>
                  <a:pt x="11270" y="9298"/>
                  <a:pt x="11283" y="9373"/>
                  <a:pt x="11333" y="9448"/>
                </a:cubicBezTo>
                <a:cubicBezTo>
                  <a:pt x="11558" y="9336"/>
                  <a:pt x="11783" y="9248"/>
                  <a:pt x="11958" y="9124"/>
                </a:cubicBezTo>
                <a:cubicBezTo>
                  <a:pt x="12208" y="8949"/>
                  <a:pt x="12470" y="8749"/>
                  <a:pt x="12707" y="8511"/>
                </a:cubicBezTo>
                <a:cubicBezTo>
                  <a:pt x="12682" y="8336"/>
                  <a:pt x="12607" y="8186"/>
                  <a:pt x="12482" y="8086"/>
                </a:cubicBezTo>
                <a:cubicBezTo>
                  <a:pt x="12362" y="7994"/>
                  <a:pt x="12226" y="7951"/>
                  <a:pt x="12090" y="7951"/>
                </a:cubicBezTo>
                <a:close/>
                <a:moveTo>
                  <a:pt x="3686" y="10411"/>
                </a:moveTo>
                <a:cubicBezTo>
                  <a:pt x="3599" y="10498"/>
                  <a:pt x="3486" y="10573"/>
                  <a:pt x="3399" y="10635"/>
                </a:cubicBezTo>
                <a:cubicBezTo>
                  <a:pt x="2999" y="10923"/>
                  <a:pt x="2624" y="11273"/>
                  <a:pt x="2312" y="11685"/>
                </a:cubicBezTo>
                <a:cubicBezTo>
                  <a:pt x="2349" y="11735"/>
                  <a:pt x="2374" y="11760"/>
                  <a:pt x="2412" y="11785"/>
                </a:cubicBezTo>
                <a:cubicBezTo>
                  <a:pt x="2520" y="11872"/>
                  <a:pt x="2676" y="11940"/>
                  <a:pt x="2813" y="11940"/>
                </a:cubicBezTo>
                <a:cubicBezTo>
                  <a:pt x="2834" y="11940"/>
                  <a:pt x="2854" y="11938"/>
                  <a:pt x="2874" y="11935"/>
                </a:cubicBezTo>
                <a:cubicBezTo>
                  <a:pt x="3036" y="11910"/>
                  <a:pt x="3186" y="11835"/>
                  <a:pt x="3299" y="11710"/>
                </a:cubicBezTo>
                <a:cubicBezTo>
                  <a:pt x="3361" y="11635"/>
                  <a:pt x="3399" y="11573"/>
                  <a:pt x="3411" y="11498"/>
                </a:cubicBezTo>
                <a:cubicBezTo>
                  <a:pt x="3486" y="11473"/>
                  <a:pt x="3549" y="11448"/>
                  <a:pt x="3624" y="11398"/>
                </a:cubicBezTo>
                <a:cubicBezTo>
                  <a:pt x="3749" y="11310"/>
                  <a:pt x="3861" y="11148"/>
                  <a:pt x="3898" y="10998"/>
                </a:cubicBezTo>
                <a:cubicBezTo>
                  <a:pt x="3911" y="10835"/>
                  <a:pt x="3898" y="10660"/>
                  <a:pt x="3786" y="10523"/>
                </a:cubicBezTo>
                <a:cubicBezTo>
                  <a:pt x="3749" y="10498"/>
                  <a:pt x="3724" y="10460"/>
                  <a:pt x="3686" y="10411"/>
                </a:cubicBezTo>
                <a:close/>
                <a:moveTo>
                  <a:pt x="9169" y="11080"/>
                </a:moveTo>
                <a:cubicBezTo>
                  <a:pt x="8938" y="11080"/>
                  <a:pt x="8727" y="11208"/>
                  <a:pt x="8609" y="11435"/>
                </a:cubicBezTo>
                <a:cubicBezTo>
                  <a:pt x="8547" y="11548"/>
                  <a:pt x="8484" y="11672"/>
                  <a:pt x="8422" y="11772"/>
                </a:cubicBezTo>
                <a:cubicBezTo>
                  <a:pt x="8272" y="12060"/>
                  <a:pt x="8422" y="12485"/>
                  <a:pt x="8721" y="12610"/>
                </a:cubicBezTo>
                <a:cubicBezTo>
                  <a:pt x="8810" y="12647"/>
                  <a:pt x="8899" y="12665"/>
                  <a:pt x="8986" y="12665"/>
                </a:cubicBezTo>
                <a:cubicBezTo>
                  <a:pt x="9217" y="12665"/>
                  <a:pt x="9428" y="12537"/>
                  <a:pt x="9546" y="12310"/>
                </a:cubicBezTo>
                <a:cubicBezTo>
                  <a:pt x="9609" y="12197"/>
                  <a:pt x="9671" y="12072"/>
                  <a:pt x="9734" y="11960"/>
                </a:cubicBezTo>
                <a:cubicBezTo>
                  <a:pt x="9896" y="11685"/>
                  <a:pt x="9734" y="11260"/>
                  <a:pt x="9434" y="11135"/>
                </a:cubicBezTo>
                <a:cubicBezTo>
                  <a:pt x="9345" y="11098"/>
                  <a:pt x="9256" y="11080"/>
                  <a:pt x="9169" y="11080"/>
                </a:cubicBezTo>
                <a:close/>
                <a:moveTo>
                  <a:pt x="3900" y="13015"/>
                </a:moveTo>
                <a:cubicBezTo>
                  <a:pt x="3602" y="13015"/>
                  <a:pt x="3343" y="13217"/>
                  <a:pt x="3286" y="13522"/>
                </a:cubicBezTo>
                <a:lnTo>
                  <a:pt x="3274" y="13647"/>
                </a:lnTo>
                <a:cubicBezTo>
                  <a:pt x="3211" y="13959"/>
                  <a:pt x="3436" y="14321"/>
                  <a:pt x="3774" y="14371"/>
                </a:cubicBezTo>
                <a:cubicBezTo>
                  <a:pt x="3807" y="14376"/>
                  <a:pt x="3839" y="14379"/>
                  <a:pt x="3872" y="14379"/>
                </a:cubicBezTo>
                <a:cubicBezTo>
                  <a:pt x="4170" y="14379"/>
                  <a:pt x="4429" y="14176"/>
                  <a:pt x="4486" y="13872"/>
                </a:cubicBezTo>
                <a:lnTo>
                  <a:pt x="4498" y="13747"/>
                </a:lnTo>
                <a:cubicBezTo>
                  <a:pt x="4561" y="13409"/>
                  <a:pt x="4336" y="13059"/>
                  <a:pt x="3998" y="13022"/>
                </a:cubicBezTo>
                <a:cubicBezTo>
                  <a:pt x="3965" y="13017"/>
                  <a:pt x="3933" y="13015"/>
                  <a:pt x="3900" y="13015"/>
                </a:cubicBezTo>
                <a:close/>
                <a:moveTo>
                  <a:pt x="9023" y="15314"/>
                </a:moveTo>
                <a:cubicBezTo>
                  <a:pt x="8725" y="15314"/>
                  <a:pt x="8465" y="15516"/>
                  <a:pt x="8409" y="15821"/>
                </a:cubicBezTo>
                <a:lnTo>
                  <a:pt x="8284" y="16558"/>
                </a:lnTo>
                <a:cubicBezTo>
                  <a:pt x="8222" y="16883"/>
                  <a:pt x="8459" y="17245"/>
                  <a:pt x="8784" y="17270"/>
                </a:cubicBezTo>
                <a:cubicBezTo>
                  <a:pt x="8818" y="17275"/>
                  <a:pt x="8853" y="17278"/>
                  <a:pt x="8886" y="17278"/>
                </a:cubicBezTo>
                <a:cubicBezTo>
                  <a:pt x="9182" y="17278"/>
                  <a:pt x="9440" y="17084"/>
                  <a:pt x="9496" y="16770"/>
                </a:cubicBezTo>
                <a:lnTo>
                  <a:pt x="9621" y="16046"/>
                </a:lnTo>
                <a:cubicBezTo>
                  <a:pt x="9684" y="15733"/>
                  <a:pt x="9471" y="15371"/>
                  <a:pt x="9121" y="15321"/>
                </a:cubicBezTo>
                <a:cubicBezTo>
                  <a:pt x="9088" y="15316"/>
                  <a:pt x="9056" y="15314"/>
                  <a:pt x="9023" y="15314"/>
                </a:cubicBezTo>
                <a:close/>
                <a:moveTo>
                  <a:pt x="4383" y="17363"/>
                </a:moveTo>
                <a:cubicBezTo>
                  <a:pt x="4087" y="17363"/>
                  <a:pt x="3830" y="17556"/>
                  <a:pt x="3774" y="17870"/>
                </a:cubicBezTo>
                <a:lnTo>
                  <a:pt x="3749" y="17995"/>
                </a:lnTo>
                <a:cubicBezTo>
                  <a:pt x="3686" y="18320"/>
                  <a:pt x="3923" y="18682"/>
                  <a:pt x="4248" y="18707"/>
                </a:cubicBezTo>
                <a:cubicBezTo>
                  <a:pt x="4284" y="18712"/>
                  <a:pt x="4319" y="18715"/>
                  <a:pt x="4354" y="18715"/>
                </a:cubicBezTo>
                <a:cubicBezTo>
                  <a:pt x="4659" y="18715"/>
                  <a:pt x="4917" y="18521"/>
                  <a:pt x="4973" y="18207"/>
                </a:cubicBezTo>
                <a:lnTo>
                  <a:pt x="4986" y="18082"/>
                </a:lnTo>
                <a:cubicBezTo>
                  <a:pt x="5048" y="17770"/>
                  <a:pt x="4836" y="17408"/>
                  <a:pt x="4486" y="17370"/>
                </a:cubicBezTo>
                <a:cubicBezTo>
                  <a:pt x="4451" y="17365"/>
                  <a:pt x="4417" y="17363"/>
                  <a:pt x="4383" y="17363"/>
                </a:cubicBezTo>
                <a:close/>
                <a:moveTo>
                  <a:pt x="643" y="20089"/>
                </a:moveTo>
                <a:cubicBezTo>
                  <a:pt x="349" y="20089"/>
                  <a:pt x="80" y="20271"/>
                  <a:pt x="0" y="20569"/>
                </a:cubicBezTo>
                <a:cubicBezTo>
                  <a:pt x="288" y="21006"/>
                  <a:pt x="650" y="21393"/>
                  <a:pt x="1050" y="21706"/>
                </a:cubicBezTo>
                <a:cubicBezTo>
                  <a:pt x="1062" y="21681"/>
                  <a:pt x="1062" y="21668"/>
                  <a:pt x="1062" y="21631"/>
                </a:cubicBezTo>
                <a:cubicBezTo>
                  <a:pt x="1087" y="21568"/>
                  <a:pt x="1087" y="21506"/>
                  <a:pt x="1100" y="21443"/>
                </a:cubicBezTo>
                <a:cubicBezTo>
                  <a:pt x="1112" y="21431"/>
                  <a:pt x="1125" y="21393"/>
                  <a:pt x="1150" y="21381"/>
                </a:cubicBezTo>
                <a:cubicBezTo>
                  <a:pt x="1362" y="21194"/>
                  <a:pt x="1375" y="20881"/>
                  <a:pt x="1237" y="20669"/>
                </a:cubicBezTo>
                <a:cubicBezTo>
                  <a:pt x="1200" y="20394"/>
                  <a:pt x="1000" y="20131"/>
                  <a:pt x="725" y="20094"/>
                </a:cubicBezTo>
                <a:cubicBezTo>
                  <a:pt x="697" y="20091"/>
                  <a:pt x="670" y="20089"/>
                  <a:pt x="643" y="20089"/>
                </a:cubicBezTo>
                <a:close/>
                <a:moveTo>
                  <a:pt x="5285" y="20944"/>
                </a:moveTo>
                <a:lnTo>
                  <a:pt x="5285" y="20944"/>
                </a:lnTo>
                <a:cubicBezTo>
                  <a:pt x="5023" y="20994"/>
                  <a:pt x="4798" y="21181"/>
                  <a:pt x="4736" y="21456"/>
                </a:cubicBezTo>
                <a:lnTo>
                  <a:pt x="4736" y="21581"/>
                </a:lnTo>
                <a:cubicBezTo>
                  <a:pt x="4673" y="21731"/>
                  <a:pt x="4636" y="21881"/>
                  <a:pt x="4623" y="22043"/>
                </a:cubicBezTo>
                <a:cubicBezTo>
                  <a:pt x="4786" y="21931"/>
                  <a:pt x="4911" y="21793"/>
                  <a:pt x="5011" y="21631"/>
                </a:cubicBezTo>
                <a:cubicBezTo>
                  <a:pt x="5148" y="21443"/>
                  <a:pt x="5223" y="21206"/>
                  <a:pt x="5285" y="20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4" name="Google Shape;244;p17"/>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245" name="Google Shape;245;p17"/>
          <p:cNvSpPr txBox="1">
            <a:spLocks noGrp="1"/>
          </p:cNvSpPr>
          <p:nvPr>
            <p:ph type="subTitle" idx="1"/>
          </p:nvPr>
        </p:nvSpPr>
        <p:spPr>
          <a:xfrm>
            <a:off x="1240261" y="1534188"/>
            <a:ext cx="31203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9pPr>
          </a:lstStyle>
          <a:p>
            <a:endParaRPr/>
          </a:p>
        </p:txBody>
      </p:sp>
      <p:sp>
        <p:nvSpPr>
          <p:cNvPr id="246" name="Google Shape;246;p17"/>
          <p:cNvSpPr txBox="1">
            <a:spLocks noGrp="1"/>
          </p:cNvSpPr>
          <p:nvPr>
            <p:ph type="subTitle" idx="2"/>
          </p:nvPr>
        </p:nvSpPr>
        <p:spPr>
          <a:xfrm>
            <a:off x="1240260" y="1942788"/>
            <a:ext cx="3120300" cy="962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7" name="Google Shape;247;p17"/>
          <p:cNvSpPr txBox="1">
            <a:spLocks noGrp="1"/>
          </p:cNvSpPr>
          <p:nvPr>
            <p:ph type="subTitle" idx="3"/>
          </p:nvPr>
        </p:nvSpPr>
        <p:spPr>
          <a:xfrm>
            <a:off x="4783435" y="1942788"/>
            <a:ext cx="3120300" cy="962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8" name="Google Shape;248;p17"/>
          <p:cNvSpPr txBox="1">
            <a:spLocks noGrp="1"/>
          </p:cNvSpPr>
          <p:nvPr>
            <p:ph type="subTitle" idx="4"/>
          </p:nvPr>
        </p:nvSpPr>
        <p:spPr>
          <a:xfrm>
            <a:off x="1240260" y="3485113"/>
            <a:ext cx="3120300" cy="962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9" name="Google Shape;249;p17"/>
          <p:cNvSpPr txBox="1">
            <a:spLocks noGrp="1"/>
          </p:cNvSpPr>
          <p:nvPr>
            <p:ph type="subTitle" idx="5"/>
          </p:nvPr>
        </p:nvSpPr>
        <p:spPr>
          <a:xfrm>
            <a:off x="4783436" y="3485113"/>
            <a:ext cx="3120300" cy="962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0" name="Google Shape;2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1" name="Google Shape;251;p17"/>
          <p:cNvSpPr txBox="1">
            <a:spLocks noGrp="1"/>
          </p:cNvSpPr>
          <p:nvPr>
            <p:ph type="subTitle" idx="6"/>
          </p:nvPr>
        </p:nvSpPr>
        <p:spPr>
          <a:xfrm>
            <a:off x="1240261" y="3076513"/>
            <a:ext cx="31203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9pPr>
          </a:lstStyle>
          <a:p>
            <a:endParaRPr/>
          </a:p>
        </p:txBody>
      </p:sp>
      <p:sp>
        <p:nvSpPr>
          <p:cNvPr id="252" name="Google Shape;252;p17"/>
          <p:cNvSpPr txBox="1">
            <a:spLocks noGrp="1"/>
          </p:cNvSpPr>
          <p:nvPr>
            <p:ph type="subTitle" idx="7"/>
          </p:nvPr>
        </p:nvSpPr>
        <p:spPr>
          <a:xfrm>
            <a:off x="4783440" y="1534188"/>
            <a:ext cx="31203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9pPr>
          </a:lstStyle>
          <a:p>
            <a:endParaRPr/>
          </a:p>
        </p:txBody>
      </p:sp>
      <p:sp>
        <p:nvSpPr>
          <p:cNvPr id="253" name="Google Shape;253;p17"/>
          <p:cNvSpPr txBox="1">
            <a:spLocks noGrp="1"/>
          </p:cNvSpPr>
          <p:nvPr>
            <p:ph type="subTitle" idx="8"/>
          </p:nvPr>
        </p:nvSpPr>
        <p:spPr>
          <a:xfrm>
            <a:off x="4783440" y="3076513"/>
            <a:ext cx="31203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54"/>
        <p:cNvGrpSpPr/>
        <p:nvPr/>
      </p:nvGrpSpPr>
      <p:grpSpPr>
        <a:xfrm>
          <a:off x="0" y="0"/>
          <a:ext cx="0" cy="0"/>
          <a:chOff x="0" y="0"/>
          <a:chExt cx="0" cy="0"/>
        </a:xfrm>
      </p:grpSpPr>
      <p:sp>
        <p:nvSpPr>
          <p:cNvPr id="255" name="Google Shape;255;p18"/>
          <p:cNvSpPr/>
          <p:nvPr/>
        </p:nvSpPr>
        <p:spPr>
          <a:xfrm flipH="1">
            <a:off x="-1346590" y="4104002"/>
            <a:ext cx="2839664" cy="1736479"/>
          </a:xfrm>
          <a:custGeom>
            <a:avLst/>
            <a:gdLst/>
            <a:ahLst/>
            <a:cxnLst/>
            <a:rect l="l" t="t" r="r" b="b"/>
            <a:pathLst>
              <a:path w="46956" h="28714" fill="none" extrusionOk="0">
                <a:moveTo>
                  <a:pt x="1" y="24715"/>
                </a:moveTo>
                <a:cubicBezTo>
                  <a:pt x="1338" y="21991"/>
                  <a:pt x="2924" y="19355"/>
                  <a:pt x="4774" y="16794"/>
                </a:cubicBezTo>
                <a:cubicBezTo>
                  <a:pt x="5773" y="15419"/>
                  <a:pt x="6885" y="14007"/>
                  <a:pt x="8447" y="13158"/>
                </a:cubicBezTo>
                <a:cubicBezTo>
                  <a:pt x="8734" y="12995"/>
                  <a:pt x="9047" y="12858"/>
                  <a:pt x="9347" y="12870"/>
                </a:cubicBezTo>
                <a:cubicBezTo>
                  <a:pt x="9672" y="12883"/>
                  <a:pt x="9909" y="13058"/>
                  <a:pt x="10109" y="13258"/>
                </a:cubicBezTo>
                <a:cubicBezTo>
                  <a:pt x="11308" y="14420"/>
                  <a:pt x="11746" y="16069"/>
                  <a:pt x="12046" y="17718"/>
                </a:cubicBezTo>
                <a:cubicBezTo>
                  <a:pt x="12483" y="20130"/>
                  <a:pt x="12670" y="22629"/>
                  <a:pt x="12608" y="25178"/>
                </a:cubicBezTo>
                <a:cubicBezTo>
                  <a:pt x="12583" y="26464"/>
                  <a:pt x="12233" y="28064"/>
                  <a:pt x="10821" y="28714"/>
                </a:cubicBezTo>
                <a:cubicBezTo>
                  <a:pt x="11321" y="21841"/>
                  <a:pt x="14507" y="14657"/>
                  <a:pt x="19730" y="8609"/>
                </a:cubicBezTo>
                <a:cubicBezTo>
                  <a:pt x="20430" y="7785"/>
                  <a:pt x="21342" y="6910"/>
                  <a:pt x="22416" y="6785"/>
                </a:cubicBezTo>
                <a:cubicBezTo>
                  <a:pt x="23416" y="6660"/>
                  <a:pt x="24178" y="7248"/>
                  <a:pt x="24753" y="7847"/>
                </a:cubicBezTo>
                <a:cubicBezTo>
                  <a:pt x="28039" y="11246"/>
                  <a:pt x="28001" y="14295"/>
                  <a:pt x="26752" y="19280"/>
                </a:cubicBezTo>
                <a:cubicBezTo>
                  <a:pt x="25977" y="18943"/>
                  <a:pt x="26052" y="17931"/>
                  <a:pt x="26240" y="17093"/>
                </a:cubicBezTo>
                <a:cubicBezTo>
                  <a:pt x="27939" y="9634"/>
                  <a:pt x="33487" y="1500"/>
                  <a:pt x="46956" y="1"/>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8"/>
          <p:cNvSpPr/>
          <p:nvPr/>
        </p:nvSpPr>
        <p:spPr>
          <a:xfrm flipH="1">
            <a:off x="9053313" y="11"/>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8"/>
          <p:cNvSpPr/>
          <p:nvPr/>
        </p:nvSpPr>
        <p:spPr>
          <a:xfrm flipH="1">
            <a:off x="0" y="537890"/>
            <a:ext cx="438372" cy="901201"/>
          </a:xfrm>
          <a:custGeom>
            <a:avLst/>
            <a:gdLst/>
            <a:ahLst/>
            <a:cxnLst/>
            <a:rect l="l" t="t" r="r" b="b"/>
            <a:pathLst>
              <a:path w="9984" h="20525" extrusionOk="0">
                <a:moveTo>
                  <a:pt x="3546" y="0"/>
                </a:moveTo>
                <a:cubicBezTo>
                  <a:pt x="2194" y="0"/>
                  <a:pt x="822" y="756"/>
                  <a:pt x="400" y="2101"/>
                </a:cubicBezTo>
                <a:cubicBezTo>
                  <a:pt x="1" y="3438"/>
                  <a:pt x="613" y="4900"/>
                  <a:pt x="1437" y="6012"/>
                </a:cubicBezTo>
                <a:cubicBezTo>
                  <a:pt x="2262" y="7111"/>
                  <a:pt x="3312" y="8036"/>
                  <a:pt x="3986" y="9260"/>
                </a:cubicBezTo>
                <a:cubicBezTo>
                  <a:pt x="5023" y="11160"/>
                  <a:pt x="4998" y="13471"/>
                  <a:pt x="5398" y="15620"/>
                </a:cubicBezTo>
                <a:cubicBezTo>
                  <a:pt x="5811" y="17782"/>
                  <a:pt x="6985" y="20118"/>
                  <a:pt x="9009" y="20481"/>
                </a:cubicBezTo>
                <a:cubicBezTo>
                  <a:pt x="9152" y="20509"/>
                  <a:pt x="9303" y="20525"/>
                  <a:pt x="9455" y="20525"/>
                </a:cubicBezTo>
                <a:cubicBezTo>
                  <a:pt x="9634" y="20525"/>
                  <a:pt x="9815" y="20503"/>
                  <a:pt x="9984" y="20456"/>
                </a:cubicBezTo>
                <a:lnTo>
                  <a:pt x="9984" y="18082"/>
                </a:lnTo>
                <a:cubicBezTo>
                  <a:pt x="9738" y="18210"/>
                  <a:pt x="9464" y="18302"/>
                  <a:pt x="9186" y="18302"/>
                </a:cubicBezTo>
                <a:cubicBezTo>
                  <a:pt x="9140" y="18302"/>
                  <a:pt x="9093" y="18299"/>
                  <a:pt x="9047" y="18294"/>
                </a:cubicBezTo>
                <a:cubicBezTo>
                  <a:pt x="8572" y="18244"/>
                  <a:pt x="8147" y="17969"/>
                  <a:pt x="7822" y="17619"/>
                </a:cubicBezTo>
                <a:cubicBezTo>
                  <a:pt x="6735" y="16545"/>
                  <a:pt x="6335" y="14958"/>
                  <a:pt x="6123" y="13421"/>
                </a:cubicBezTo>
                <a:cubicBezTo>
                  <a:pt x="5898" y="11909"/>
                  <a:pt x="5811" y="10335"/>
                  <a:pt x="5136" y="8935"/>
                </a:cubicBezTo>
                <a:cubicBezTo>
                  <a:pt x="4261" y="7124"/>
                  <a:pt x="2437" y="5599"/>
                  <a:pt x="2587" y="3600"/>
                </a:cubicBezTo>
                <a:cubicBezTo>
                  <a:pt x="2587" y="3350"/>
                  <a:pt x="2662" y="3075"/>
                  <a:pt x="2837" y="2863"/>
                </a:cubicBezTo>
                <a:cubicBezTo>
                  <a:pt x="3036" y="2622"/>
                  <a:pt x="3316" y="2528"/>
                  <a:pt x="3623" y="2528"/>
                </a:cubicBezTo>
                <a:cubicBezTo>
                  <a:pt x="4047" y="2528"/>
                  <a:pt x="4521" y="2708"/>
                  <a:pt x="4899" y="2925"/>
                </a:cubicBezTo>
                <a:cubicBezTo>
                  <a:pt x="7135" y="4225"/>
                  <a:pt x="8872" y="6149"/>
                  <a:pt x="9984" y="8386"/>
                </a:cubicBezTo>
                <a:lnTo>
                  <a:pt x="9984" y="6049"/>
                </a:lnTo>
                <a:cubicBezTo>
                  <a:pt x="8747" y="3638"/>
                  <a:pt x="6923" y="839"/>
                  <a:pt x="4524" y="139"/>
                </a:cubicBezTo>
                <a:cubicBezTo>
                  <a:pt x="4209" y="46"/>
                  <a:pt x="3878" y="0"/>
                  <a:pt x="3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8"/>
          <p:cNvSpPr/>
          <p:nvPr/>
        </p:nvSpPr>
        <p:spPr>
          <a:xfrm flipH="1">
            <a:off x="7748625" y="-86629"/>
            <a:ext cx="675385" cy="303313"/>
          </a:xfrm>
          <a:custGeom>
            <a:avLst/>
            <a:gdLst/>
            <a:ahLst/>
            <a:cxnLst/>
            <a:rect l="l" t="t" r="r" b="b"/>
            <a:pathLst>
              <a:path w="15382" h="6908" extrusionOk="0">
                <a:moveTo>
                  <a:pt x="4823" y="0"/>
                </a:moveTo>
                <a:cubicBezTo>
                  <a:pt x="2237" y="2487"/>
                  <a:pt x="0" y="5823"/>
                  <a:pt x="1250" y="6423"/>
                </a:cubicBezTo>
                <a:cubicBezTo>
                  <a:pt x="1518" y="6549"/>
                  <a:pt x="1790" y="6604"/>
                  <a:pt x="2062" y="6604"/>
                </a:cubicBezTo>
                <a:cubicBezTo>
                  <a:pt x="3738" y="6604"/>
                  <a:pt x="5410" y="4541"/>
                  <a:pt x="6070" y="4541"/>
                </a:cubicBezTo>
                <a:cubicBezTo>
                  <a:pt x="6108" y="4541"/>
                  <a:pt x="6142" y="4547"/>
                  <a:pt x="6172" y="4561"/>
                </a:cubicBezTo>
                <a:cubicBezTo>
                  <a:pt x="6510" y="4723"/>
                  <a:pt x="5010" y="6198"/>
                  <a:pt x="6072" y="6723"/>
                </a:cubicBezTo>
                <a:cubicBezTo>
                  <a:pt x="6316" y="6840"/>
                  <a:pt x="6619" y="6907"/>
                  <a:pt x="6974" y="6907"/>
                </a:cubicBezTo>
                <a:cubicBezTo>
                  <a:pt x="8164" y="6907"/>
                  <a:pt x="9935" y="6154"/>
                  <a:pt x="11995" y="4036"/>
                </a:cubicBezTo>
                <a:cubicBezTo>
                  <a:pt x="13282" y="2699"/>
                  <a:pt x="14606" y="1262"/>
                  <a:pt x="15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18"/>
          <p:cNvGrpSpPr/>
          <p:nvPr/>
        </p:nvGrpSpPr>
        <p:grpSpPr>
          <a:xfrm flipH="1">
            <a:off x="446328" y="219230"/>
            <a:ext cx="473581" cy="248944"/>
            <a:chOff x="8594079" y="269550"/>
            <a:chExt cx="326405" cy="171591"/>
          </a:xfrm>
        </p:grpSpPr>
        <p:sp>
          <p:nvSpPr>
            <p:cNvPr id="260" name="Google Shape;260;p18"/>
            <p:cNvSpPr/>
            <p:nvPr/>
          </p:nvSpPr>
          <p:spPr>
            <a:xfrm>
              <a:off x="8594079" y="269550"/>
              <a:ext cx="161228" cy="171591"/>
            </a:xfrm>
            <a:custGeom>
              <a:avLst/>
              <a:gdLst/>
              <a:ahLst/>
              <a:cxnLst/>
              <a:rect l="l" t="t" r="r" b="b"/>
              <a:pathLst>
                <a:path w="3672" h="3908" extrusionOk="0">
                  <a:moveTo>
                    <a:pt x="2678" y="0"/>
                  </a:moveTo>
                  <a:cubicBezTo>
                    <a:pt x="2583" y="0"/>
                    <a:pt x="2488" y="24"/>
                    <a:pt x="2387" y="86"/>
                  </a:cubicBezTo>
                  <a:cubicBezTo>
                    <a:pt x="1737" y="473"/>
                    <a:pt x="1175" y="985"/>
                    <a:pt x="762" y="1648"/>
                  </a:cubicBezTo>
                  <a:cubicBezTo>
                    <a:pt x="413" y="2247"/>
                    <a:pt x="0" y="3184"/>
                    <a:pt x="750" y="3684"/>
                  </a:cubicBezTo>
                  <a:cubicBezTo>
                    <a:pt x="982" y="3839"/>
                    <a:pt x="1202" y="3907"/>
                    <a:pt x="1410" y="3907"/>
                  </a:cubicBezTo>
                  <a:cubicBezTo>
                    <a:pt x="2594" y="3907"/>
                    <a:pt x="3381" y="1707"/>
                    <a:pt x="3561" y="835"/>
                  </a:cubicBezTo>
                  <a:cubicBezTo>
                    <a:pt x="3672" y="345"/>
                    <a:pt x="3253" y="23"/>
                    <a:pt x="2871" y="23"/>
                  </a:cubicBezTo>
                  <a:cubicBezTo>
                    <a:pt x="2864" y="23"/>
                    <a:pt x="2856" y="23"/>
                    <a:pt x="2849" y="23"/>
                  </a:cubicBezTo>
                  <a:cubicBezTo>
                    <a:pt x="2792" y="9"/>
                    <a:pt x="2735" y="0"/>
                    <a:pt x="26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8"/>
            <p:cNvSpPr/>
            <p:nvPr/>
          </p:nvSpPr>
          <p:spPr>
            <a:xfrm>
              <a:off x="8801934" y="303847"/>
              <a:ext cx="118550" cy="103007"/>
            </a:xfrm>
            <a:custGeom>
              <a:avLst/>
              <a:gdLst/>
              <a:ahLst/>
              <a:cxnLst/>
              <a:rect l="l" t="t" r="r" b="b"/>
              <a:pathLst>
                <a:path w="2700" h="2346" extrusionOk="0">
                  <a:moveTo>
                    <a:pt x="2044" y="1"/>
                  </a:moveTo>
                  <a:cubicBezTo>
                    <a:pt x="1930" y="1"/>
                    <a:pt x="1807" y="31"/>
                    <a:pt x="1700" y="89"/>
                  </a:cubicBezTo>
                  <a:cubicBezTo>
                    <a:pt x="1238" y="214"/>
                    <a:pt x="750" y="214"/>
                    <a:pt x="413" y="614"/>
                  </a:cubicBezTo>
                  <a:cubicBezTo>
                    <a:pt x="1" y="1063"/>
                    <a:pt x="51" y="1788"/>
                    <a:pt x="576" y="2138"/>
                  </a:cubicBezTo>
                  <a:cubicBezTo>
                    <a:pt x="769" y="2277"/>
                    <a:pt x="1004" y="2346"/>
                    <a:pt x="1239" y="2346"/>
                  </a:cubicBezTo>
                  <a:cubicBezTo>
                    <a:pt x="1491" y="2346"/>
                    <a:pt x="1744" y="2268"/>
                    <a:pt x="1950" y="2113"/>
                  </a:cubicBezTo>
                  <a:cubicBezTo>
                    <a:pt x="2250" y="1901"/>
                    <a:pt x="2425" y="1588"/>
                    <a:pt x="2537" y="1238"/>
                  </a:cubicBezTo>
                  <a:cubicBezTo>
                    <a:pt x="2550" y="1201"/>
                    <a:pt x="2562" y="1126"/>
                    <a:pt x="2575" y="1088"/>
                  </a:cubicBezTo>
                  <a:cubicBezTo>
                    <a:pt x="2600" y="989"/>
                    <a:pt x="2625" y="901"/>
                    <a:pt x="2637" y="801"/>
                  </a:cubicBezTo>
                  <a:cubicBezTo>
                    <a:pt x="2700" y="476"/>
                    <a:pt x="2575" y="139"/>
                    <a:pt x="2212" y="26"/>
                  </a:cubicBezTo>
                  <a:cubicBezTo>
                    <a:pt x="2161" y="9"/>
                    <a:pt x="2104" y="1"/>
                    <a:pt x="20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18"/>
          <p:cNvSpPr/>
          <p:nvPr/>
        </p:nvSpPr>
        <p:spPr>
          <a:xfrm flipH="1">
            <a:off x="8562189" y="3785550"/>
            <a:ext cx="478416" cy="667614"/>
          </a:xfrm>
          <a:custGeom>
            <a:avLst/>
            <a:gdLst/>
            <a:ahLst/>
            <a:cxnLst/>
            <a:rect l="l" t="t" r="r" b="b"/>
            <a:pathLst>
              <a:path w="10896" h="15205" extrusionOk="0">
                <a:moveTo>
                  <a:pt x="8552" y="1"/>
                </a:moveTo>
                <a:cubicBezTo>
                  <a:pt x="6774" y="1"/>
                  <a:pt x="5322" y="613"/>
                  <a:pt x="4961" y="1335"/>
                </a:cubicBezTo>
                <a:cubicBezTo>
                  <a:pt x="4099" y="2997"/>
                  <a:pt x="4823" y="3597"/>
                  <a:pt x="4786" y="4734"/>
                </a:cubicBezTo>
                <a:cubicBezTo>
                  <a:pt x="4786" y="4996"/>
                  <a:pt x="4748" y="5271"/>
                  <a:pt x="4623" y="5496"/>
                </a:cubicBezTo>
                <a:cubicBezTo>
                  <a:pt x="4236" y="6208"/>
                  <a:pt x="3187" y="6058"/>
                  <a:pt x="2424" y="6308"/>
                </a:cubicBezTo>
                <a:cubicBezTo>
                  <a:pt x="925" y="6796"/>
                  <a:pt x="613" y="8982"/>
                  <a:pt x="1537" y="10369"/>
                </a:cubicBezTo>
                <a:cubicBezTo>
                  <a:pt x="1800" y="10769"/>
                  <a:pt x="2149" y="11144"/>
                  <a:pt x="2224" y="11606"/>
                </a:cubicBezTo>
                <a:cubicBezTo>
                  <a:pt x="2312" y="12168"/>
                  <a:pt x="1987" y="12706"/>
                  <a:pt x="1537" y="12993"/>
                </a:cubicBezTo>
                <a:cubicBezTo>
                  <a:pt x="1100" y="13293"/>
                  <a:pt x="538" y="13718"/>
                  <a:pt x="0" y="13830"/>
                </a:cubicBezTo>
                <a:cubicBezTo>
                  <a:pt x="250" y="14292"/>
                  <a:pt x="750" y="14767"/>
                  <a:pt x="1062" y="15205"/>
                </a:cubicBezTo>
                <a:cubicBezTo>
                  <a:pt x="1937" y="14855"/>
                  <a:pt x="2749" y="14305"/>
                  <a:pt x="3411" y="13643"/>
                </a:cubicBezTo>
                <a:cubicBezTo>
                  <a:pt x="3924" y="13105"/>
                  <a:pt x="4374" y="12368"/>
                  <a:pt x="4186" y="11606"/>
                </a:cubicBezTo>
                <a:cubicBezTo>
                  <a:pt x="3874" y="10357"/>
                  <a:pt x="1987" y="9594"/>
                  <a:pt x="2249" y="8370"/>
                </a:cubicBezTo>
                <a:cubicBezTo>
                  <a:pt x="2424" y="7583"/>
                  <a:pt x="3436" y="7358"/>
                  <a:pt x="4274" y="7358"/>
                </a:cubicBezTo>
                <a:cubicBezTo>
                  <a:pt x="5098" y="7345"/>
                  <a:pt x="6085" y="7345"/>
                  <a:pt x="6498" y="6646"/>
                </a:cubicBezTo>
                <a:cubicBezTo>
                  <a:pt x="7122" y="5596"/>
                  <a:pt x="5848" y="4234"/>
                  <a:pt x="5985" y="2997"/>
                </a:cubicBezTo>
                <a:cubicBezTo>
                  <a:pt x="6098" y="2060"/>
                  <a:pt x="7035" y="1435"/>
                  <a:pt x="7972" y="1373"/>
                </a:cubicBezTo>
                <a:cubicBezTo>
                  <a:pt x="8031" y="1368"/>
                  <a:pt x="8090" y="1366"/>
                  <a:pt x="8150" y="1366"/>
                </a:cubicBezTo>
                <a:cubicBezTo>
                  <a:pt x="9043" y="1366"/>
                  <a:pt x="10041" y="1869"/>
                  <a:pt x="10896" y="2185"/>
                </a:cubicBezTo>
                <a:cubicBezTo>
                  <a:pt x="10833" y="1148"/>
                  <a:pt x="10896" y="1335"/>
                  <a:pt x="10696" y="298"/>
                </a:cubicBezTo>
                <a:cubicBezTo>
                  <a:pt x="9962" y="91"/>
                  <a:pt x="9233" y="1"/>
                  <a:pt x="8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18"/>
          <p:cNvGrpSpPr/>
          <p:nvPr/>
        </p:nvGrpSpPr>
        <p:grpSpPr>
          <a:xfrm flipH="1">
            <a:off x="8488056" y="4556370"/>
            <a:ext cx="905805" cy="409495"/>
            <a:chOff x="1465587" y="3561994"/>
            <a:chExt cx="606011" cy="273983"/>
          </a:xfrm>
        </p:grpSpPr>
        <p:sp>
          <p:nvSpPr>
            <p:cNvPr id="264" name="Google Shape;264;p18"/>
            <p:cNvSpPr/>
            <p:nvPr/>
          </p:nvSpPr>
          <p:spPr>
            <a:xfrm>
              <a:off x="1465587" y="3562345"/>
              <a:ext cx="606011" cy="273632"/>
            </a:xfrm>
            <a:custGeom>
              <a:avLst/>
              <a:gdLst/>
              <a:ahLst/>
              <a:cxnLst/>
              <a:rect l="l" t="t" r="r" b="b"/>
              <a:pathLst>
                <a:path w="13802" h="6232" extrusionOk="0">
                  <a:moveTo>
                    <a:pt x="11952" y="0"/>
                  </a:moveTo>
                  <a:cubicBezTo>
                    <a:pt x="11796" y="0"/>
                    <a:pt x="11619" y="10"/>
                    <a:pt x="11420" y="30"/>
                  </a:cubicBezTo>
                  <a:cubicBezTo>
                    <a:pt x="9959" y="193"/>
                    <a:pt x="8484" y="1030"/>
                    <a:pt x="6997" y="1030"/>
                  </a:cubicBezTo>
                  <a:cubicBezTo>
                    <a:pt x="6149" y="1030"/>
                    <a:pt x="5195" y="893"/>
                    <a:pt x="4264" y="893"/>
                  </a:cubicBezTo>
                  <a:cubicBezTo>
                    <a:pt x="3440" y="893"/>
                    <a:pt x="2635" y="1000"/>
                    <a:pt x="1937" y="1405"/>
                  </a:cubicBezTo>
                  <a:cubicBezTo>
                    <a:pt x="1225" y="1817"/>
                    <a:pt x="862" y="2467"/>
                    <a:pt x="588" y="3091"/>
                  </a:cubicBezTo>
                  <a:cubicBezTo>
                    <a:pt x="275" y="3791"/>
                    <a:pt x="0" y="4541"/>
                    <a:pt x="100" y="5266"/>
                  </a:cubicBezTo>
                  <a:cubicBezTo>
                    <a:pt x="125" y="5528"/>
                    <a:pt x="225" y="5815"/>
                    <a:pt x="488" y="6003"/>
                  </a:cubicBezTo>
                  <a:cubicBezTo>
                    <a:pt x="713" y="6159"/>
                    <a:pt x="1037" y="6232"/>
                    <a:pt x="1359" y="6232"/>
                  </a:cubicBezTo>
                  <a:cubicBezTo>
                    <a:pt x="1449" y="6232"/>
                    <a:pt x="1538" y="6226"/>
                    <a:pt x="1625" y="6215"/>
                  </a:cubicBezTo>
                  <a:cubicBezTo>
                    <a:pt x="2512" y="6128"/>
                    <a:pt x="3274" y="5628"/>
                    <a:pt x="3836" y="5078"/>
                  </a:cubicBezTo>
                  <a:cubicBezTo>
                    <a:pt x="4398" y="4528"/>
                    <a:pt x="4848" y="3929"/>
                    <a:pt x="5485" y="3441"/>
                  </a:cubicBezTo>
                  <a:cubicBezTo>
                    <a:pt x="6032" y="3039"/>
                    <a:pt x="6766" y="2722"/>
                    <a:pt x="7484" y="2722"/>
                  </a:cubicBezTo>
                  <a:cubicBezTo>
                    <a:pt x="7635" y="2722"/>
                    <a:pt x="7786" y="2736"/>
                    <a:pt x="7934" y="2767"/>
                  </a:cubicBezTo>
                  <a:cubicBezTo>
                    <a:pt x="8309" y="2842"/>
                    <a:pt x="8647" y="3017"/>
                    <a:pt x="9034" y="3079"/>
                  </a:cubicBezTo>
                  <a:cubicBezTo>
                    <a:pt x="9129" y="3093"/>
                    <a:pt x="9223" y="3099"/>
                    <a:pt x="9317" y="3099"/>
                  </a:cubicBezTo>
                  <a:cubicBezTo>
                    <a:pt x="10093" y="3099"/>
                    <a:pt x="10846" y="2667"/>
                    <a:pt x="11470" y="2254"/>
                  </a:cubicBezTo>
                  <a:cubicBezTo>
                    <a:pt x="12795" y="1356"/>
                    <a:pt x="13802" y="0"/>
                    <a:pt x="1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8"/>
            <p:cNvSpPr/>
            <p:nvPr/>
          </p:nvSpPr>
          <p:spPr>
            <a:xfrm>
              <a:off x="1470505" y="3561994"/>
              <a:ext cx="544848" cy="271612"/>
            </a:xfrm>
            <a:custGeom>
              <a:avLst/>
              <a:gdLst/>
              <a:ahLst/>
              <a:cxnLst/>
              <a:rect l="l" t="t" r="r" b="b"/>
              <a:pathLst>
                <a:path w="12409" h="6186" extrusionOk="0">
                  <a:moveTo>
                    <a:pt x="11746" y="1"/>
                  </a:moveTo>
                  <a:cubicBezTo>
                    <a:pt x="11608" y="1"/>
                    <a:pt x="11471" y="13"/>
                    <a:pt x="11296" y="26"/>
                  </a:cubicBezTo>
                  <a:cubicBezTo>
                    <a:pt x="11071" y="38"/>
                    <a:pt x="10859" y="88"/>
                    <a:pt x="10634" y="138"/>
                  </a:cubicBezTo>
                  <a:cubicBezTo>
                    <a:pt x="10659" y="213"/>
                    <a:pt x="10671" y="276"/>
                    <a:pt x="10696" y="338"/>
                  </a:cubicBezTo>
                  <a:cubicBezTo>
                    <a:pt x="10759" y="451"/>
                    <a:pt x="10871" y="538"/>
                    <a:pt x="10996" y="563"/>
                  </a:cubicBezTo>
                  <a:cubicBezTo>
                    <a:pt x="11036" y="571"/>
                    <a:pt x="11076" y="575"/>
                    <a:pt x="11117" y="575"/>
                  </a:cubicBezTo>
                  <a:cubicBezTo>
                    <a:pt x="11206" y="575"/>
                    <a:pt x="11294" y="556"/>
                    <a:pt x="11371" y="513"/>
                  </a:cubicBezTo>
                  <a:cubicBezTo>
                    <a:pt x="11382" y="517"/>
                    <a:pt x="11390" y="518"/>
                    <a:pt x="11396" y="518"/>
                  </a:cubicBezTo>
                  <a:cubicBezTo>
                    <a:pt x="11410" y="518"/>
                    <a:pt x="11412" y="509"/>
                    <a:pt x="11421" y="501"/>
                  </a:cubicBezTo>
                  <a:lnTo>
                    <a:pt x="11508" y="451"/>
                  </a:lnTo>
                  <a:cubicBezTo>
                    <a:pt x="11621" y="388"/>
                    <a:pt x="11721" y="276"/>
                    <a:pt x="11733" y="151"/>
                  </a:cubicBezTo>
                  <a:cubicBezTo>
                    <a:pt x="11746" y="101"/>
                    <a:pt x="11746" y="38"/>
                    <a:pt x="11746" y="1"/>
                  </a:cubicBezTo>
                  <a:close/>
                  <a:moveTo>
                    <a:pt x="4874" y="925"/>
                  </a:moveTo>
                  <a:cubicBezTo>
                    <a:pt x="4799" y="988"/>
                    <a:pt x="4736" y="1088"/>
                    <a:pt x="4699" y="1175"/>
                  </a:cubicBezTo>
                  <a:cubicBezTo>
                    <a:pt x="4674" y="1300"/>
                    <a:pt x="4686" y="1463"/>
                    <a:pt x="4749" y="1550"/>
                  </a:cubicBezTo>
                  <a:cubicBezTo>
                    <a:pt x="4811" y="1663"/>
                    <a:pt x="4924" y="1763"/>
                    <a:pt x="5049" y="1775"/>
                  </a:cubicBezTo>
                  <a:cubicBezTo>
                    <a:pt x="5092" y="1783"/>
                    <a:pt x="5133" y="1787"/>
                    <a:pt x="5173" y="1787"/>
                  </a:cubicBezTo>
                  <a:cubicBezTo>
                    <a:pt x="5259" y="1787"/>
                    <a:pt x="5338" y="1768"/>
                    <a:pt x="5423" y="1725"/>
                  </a:cubicBezTo>
                  <a:cubicBezTo>
                    <a:pt x="5486" y="1713"/>
                    <a:pt x="5536" y="1688"/>
                    <a:pt x="5573" y="1663"/>
                  </a:cubicBezTo>
                  <a:cubicBezTo>
                    <a:pt x="5686" y="1625"/>
                    <a:pt x="5786" y="1475"/>
                    <a:pt x="5798" y="1375"/>
                  </a:cubicBezTo>
                  <a:cubicBezTo>
                    <a:pt x="5823" y="1250"/>
                    <a:pt x="5811" y="1088"/>
                    <a:pt x="5748" y="988"/>
                  </a:cubicBezTo>
                  <a:cubicBezTo>
                    <a:pt x="5461" y="975"/>
                    <a:pt x="5174" y="950"/>
                    <a:pt x="4874" y="925"/>
                  </a:cubicBezTo>
                  <a:close/>
                  <a:moveTo>
                    <a:pt x="3087" y="975"/>
                  </a:moveTo>
                  <a:lnTo>
                    <a:pt x="3087" y="975"/>
                  </a:lnTo>
                  <a:cubicBezTo>
                    <a:pt x="2650" y="1063"/>
                    <a:pt x="2237" y="1175"/>
                    <a:pt x="1837" y="1400"/>
                  </a:cubicBezTo>
                  <a:cubicBezTo>
                    <a:pt x="1862" y="1413"/>
                    <a:pt x="1875" y="1413"/>
                    <a:pt x="1875" y="1438"/>
                  </a:cubicBezTo>
                  <a:cubicBezTo>
                    <a:pt x="1912" y="1563"/>
                    <a:pt x="1987" y="1663"/>
                    <a:pt x="2087" y="1725"/>
                  </a:cubicBezTo>
                  <a:cubicBezTo>
                    <a:pt x="2163" y="1767"/>
                    <a:pt x="2257" y="1798"/>
                    <a:pt x="2344" y="1798"/>
                  </a:cubicBezTo>
                  <a:cubicBezTo>
                    <a:pt x="2386" y="1798"/>
                    <a:pt x="2426" y="1791"/>
                    <a:pt x="2462" y="1775"/>
                  </a:cubicBezTo>
                  <a:cubicBezTo>
                    <a:pt x="2562" y="1750"/>
                    <a:pt x="2675" y="1700"/>
                    <a:pt x="2750" y="1638"/>
                  </a:cubicBezTo>
                  <a:cubicBezTo>
                    <a:pt x="2875" y="1538"/>
                    <a:pt x="2949" y="1463"/>
                    <a:pt x="3049" y="1338"/>
                  </a:cubicBezTo>
                  <a:cubicBezTo>
                    <a:pt x="3112" y="1250"/>
                    <a:pt x="3124" y="1088"/>
                    <a:pt x="3087" y="975"/>
                  </a:cubicBezTo>
                  <a:close/>
                  <a:moveTo>
                    <a:pt x="11983" y="1088"/>
                  </a:moveTo>
                  <a:cubicBezTo>
                    <a:pt x="11858" y="1088"/>
                    <a:pt x="11733" y="1138"/>
                    <a:pt x="11633" y="1225"/>
                  </a:cubicBezTo>
                  <a:cubicBezTo>
                    <a:pt x="11558" y="1325"/>
                    <a:pt x="11496" y="1425"/>
                    <a:pt x="11496" y="1575"/>
                  </a:cubicBezTo>
                  <a:lnTo>
                    <a:pt x="11496" y="1650"/>
                  </a:lnTo>
                  <a:cubicBezTo>
                    <a:pt x="11496" y="1775"/>
                    <a:pt x="11546" y="1900"/>
                    <a:pt x="11633" y="2000"/>
                  </a:cubicBezTo>
                  <a:cubicBezTo>
                    <a:pt x="11658" y="2012"/>
                    <a:pt x="11658" y="2025"/>
                    <a:pt x="11671" y="2025"/>
                  </a:cubicBezTo>
                  <a:cubicBezTo>
                    <a:pt x="11946" y="1825"/>
                    <a:pt x="12221" y="1588"/>
                    <a:pt x="12408" y="1338"/>
                  </a:cubicBezTo>
                  <a:cubicBezTo>
                    <a:pt x="12383" y="1288"/>
                    <a:pt x="12358" y="1263"/>
                    <a:pt x="12321" y="1225"/>
                  </a:cubicBezTo>
                  <a:cubicBezTo>
                    <a:pt x="12246" y="1150"/>
                    <a:pt x="12108" y="1088"/>
                    <a:pt x="11983" y="1088"/>
                  </a:cubicBezTo>
                  <a:close/>
                  <a:moveTo>
                    <a:pt x="9291" y="1887"/>
                  </a:moveTo>
                  <a:cubicBezTo>
                    <a:pt x="9124" y="1887"/>
                    <a:pt x="8963" y="1964"/>
                    <a:pt x="8872" y="2112"/>
                  </a:cubicBezTo>
                  <a:cubicBezTo>
                    <a:pt x="8860" y="2137"/>
                    <a:pt x="8847" y="2162"/>
                    <a:pt x="8822" y="2187"/>
                  </a:cubicBezTo>
                  <a:lnTo>
                    <a:pt x="8810" y="2212"/>
                  </a:lnTo>
                  <a:lnTo>
                    <a:pt x="8735" y="2287"/>
                  </a:lnTo>
                  <a:lnTo>
                    <a:pt x="8635" y="2387"/>
                  </a:lnTo>
                  <a:cubicBezTo>
                    <a:pt x="8610" y="2400"/>
                    <a:pt x="8585" y="2412"/>
                    <a:pt x="8560" y="2425"/>
                  </a:cubicBezTo>
                  <a:cubicBezTo>
                    <a:pt x="8397" y="2525"/>
                    <a:pt x="8310" y="2712"/>
                    <a:pt x="8310" y="2900"/>
                  </a:cubicBezTo>
                  <a:cubicBezTo>
                    <a:pt x="8510" y="2962"/>
                    <a:pt x="8710" y="3037"/>
                    <a:pt x="8934" y="3075"/>
                  </a:cubicBezTo>
                  <a:cubicBezTo>
                    <a:pt x="9059" y="3087"/>
                    <a:pt x="9184" y="3087"/>
                    <a:pt x="9309" y="3087"/>
                  </a:cubicBezTo>
                  <a:cubicBezTo>
                    <a:pt x="9472" y="2962"/>
                    <a:pt x="9609" y="2787"/>
                    <a:pt x="9722" y="2625"/>
                  </a:cubicBezTo>
                  <a:cubicBezTo>
                    <a:pt x="9859" y="2400"/>
                    <a:pt x="9759" y="2075"/>
                    <a:pt x="9547" y="1950"/>
                  </a:cubicBezTo>
                  <a:cubicBezTo>
                    <a:pt x="9466" y="1907"/>
                    <a:pt x="9378" y="1887"/>
                    <a:pt x="9291" y="1887"/>
                  </a:cubicBezTo>
                  <a:close/>
                  <a:moveTo>
                    <a:pt x="3486" y="2882"/>
                  </a:moveTo>
                  <a:cubicBezTo>
                    <a:pt x="3470" y="2882"/>
                    <a:pt x="3453" y="2884"/>
                    <a:pt x="3437" y="2887"/>
                  </a:cubicBezTo>
                  <a:cubicBezTo>
                    <a:pt x="3312" y="2887"/>
                    <a:pt x="3187" y="2925"/>
                    <a:pt x="3099" y="3025"/>
                  </a:cubicBezTo>
                  <a:lnTo>
                    <a:pt x="2949" y="3162"/>
                  </a:lnTo>
                  <a:cubicBezTo>
                    <a:pt x="2862" y="3262"/>
                    <a:pt x="2812" y="3387"/>
                    <a:pt x="2812" y="3512"/>
                  </a:cubicBezTo>
                  <a:cubicBezTo>
                    <a:pt x="2812" y="3637"/>
                    <a:pt x="2862" y="3774"/>
                    <a:pt x="2949" y="3849"/>
                  </a:cubicBezTo>
                  <a:cubicBezTo>
                    <a:pt x="3041" y="3941"/>
                    <a:pt x="3153" y="4001"/>
                    <a:pt x="3267" y="4001"/>
                  </a:cubicBezTo>
                  <a:cubicBezTo>
                    <a:pt x="3278" y="4001"/>
                    <a:pt x="3289" y="4000"/>
                    <a:pt x="3299" y="3999"/>
                  </a:cubicBezTo>
                  <a:cubicBezTo>
                    <a:pt x="3424" y="3999"/>
                    <a:pt x="3549" y="3949"/>
                    <a:pt x="3637" y="3849"/>
                  </a:cubicBezTo>
                  <a:lnTo>
                    <a:pt x="3787" y="3712"/>
                  </a:lnTo>
                  <a:cubicBezTo>
                    <a:pt x="3862" y="3637"/>
                    <a:pt x="3924" y="3499"/>
                    <a:pt x="3924" y="3362"/>
                  </a:cubicBezTo>
                  <a:cubicBezTo>
                    <a:pt x="3924" y="3249"/>
                    <a:pt x="3874" y="3099"/>
                    <a:pt x="3787" y="3025"/>
                  </a:cubicBezTo>
                  <a:cubicBezTo>
                    <a:pt x="3700" y="2949"/>
                    <a:pt x="3594" y="2882"/>
                    <a:pt x="3486" y="2882"/>
                  </a:cubicBezTo>
                  <a:close/>
                  <a:moveTo>
                    <a:pt x="491" y="3300"/>
                  </a:moveTo>
                  <a:cubicBezTo>
                    <a:pt x="453" y="3300"/>
                    <a:pt x="414" y="3304"/>
                    <a:pt x="376" y="3312"/>
                  </a:cubicBezTo>
                  <a:cubicBezTo>
                    <a:pt x="201" y="3699"/>
                    <a:pt x="76" y="4087"/>
                    <a:pt x="1" y="4474"/>
                  </a:cubicBezTo>
                  <a:cubicBezTo>
                    <a:pt x="32" y="4486"/>
                    <a:pt x="66" y="4493"/>
                    <a:pt x="101" y="4493"/>
                  </a:cubicBezTo>
                  <a:cubicBezTo>
                    <a:pt x="135" y="4493"/>
                    <a:pt x="169" y="4486"/>
                    <a:pt x="201" y="4474"/>
                  </a:cubicBezTo>
                  <a:cubicBezTo>
                    <a:pt x="438" y="4436"/>
                    <a:pt x="675" y="4311"/>
                    <a:pt x="850" y="4137"/>
                  </a:cubicBezTo>
                  <a:cubicBezTo>
                    <a:pt x="1038" y="3949"/>
                    <a:pt x="1038" y="3624"/>
                    <a:pt x="850" y="3437"/>
                  </a:cubicBezTo>
                  <a:cubicBezTo>
                    <a:pt x="753" y="3349"/>
                    <a:pt x="625" y="3300"/>
                    <a:pt x="491" y="3300"/>
                  </a:cubicBezTo>
                  <a:close/>
                  <a:moveTo>
                    <a:pt x="2394" y="5347"/>
                  </a:moveTo>
                  <a:cubicBezTo>
                    <a:pt x="2384" y="5347"/>
                    <a:pt x="2373" y="5347"/>
                    <a:pt x="2362" y="5349"/>
                  </a:cubicBezTo>
                  <a:cubicBezTo>
                    <a:pt x="2237" y="5349"/>
                    <a:pt x="2112" y="5399"/>
                    <a:pt x="2012" y="5498"/>
                  </a:cubicBezTo>
                  <a:lnTo>
                    <a:pt x="1937" y="5573"/>
                  </a:lnTo>
                  <a:cubicBezTo>
                    <a:pt x="1850" y="5661"/>
                    <a:pt x="1800" y="5786"/>
                    <a:pt x="1800" y="5911"/>
                  </a:cubicBezTo>
                  <a:cubicBezTo>
                    <a:pt x="1800" y="6011"/>
                    <a:pt x="1825" y="6098"/>
                    <a:pt x="1875" y="6186"/>
                  </a:cubicBezTo>
                  <a:cubicBezTo>
                    <a:pt x="2225" y="6098"/>
                    <a:pt x="2550" y="5961"/>
                    <a:pt x="2850" y="5773"/>
                  </a:cubicBezTo>
                  <a:cubicBezTo>
                    <a:pt x="2825" y="5661"/>
                    <a:pt x="2762" y="5548"/>
                    <a:pt x="2700" y="5498"/>
                  </a:cubicBezTo>
                  <a:cubicBezTo>
                    <a:pt x="2620" y="5407"/>
                    <a:pt x="2508" y="5347"/>
                    <a:pt x="2394" y="53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18"/>
          <p:cNvGrpSpPr/>
          <p:nvPr/>
        </p:nvGrpSpPr>
        <p:grpSpPr>
          <a:xfrm flipH="1">
            <a:off x="8379396" y="67969"/>
            <a:ext cx="598020" cy="410930"/>
            <a:chOff x="723559" y="736057"/>
            <a:chExt cx="598020" cy="410930"/>
          </a:xfrm>
        </p:grpSpPr>
        <p:sp>
          <p:nvSpPr>
            <p:cNvPr id="267" name="Google Shape;267;p18"/>
            <p:cNvSpPr/>
            <p:nvPr/>
          </p:nvSpPr>
          <p:spPr>
            <a:xfrm>
              <a:off x="723559" y="736057"/>
              <a:ext cx="598020" cy="410930"/>
            </a:xfrm>
            <a:custGeom>
              <a:avLst/>
              <a:gdLst/>
              <a:ahLst/>
              <a:cxnLst/>
              <a:rect l="l" t="t" r="r" b="b"/>
              <a:pathLst>
                <a:path w="13620" h="9359" extrusionOk="0">
                  <a:moveTo>
                    <a:pt x="4000" y="0"/>
                  </a:moveTo>
                  <a:cubicBezTo>
                    <a:pt x="3534" y="0"/>
                    <a:pt x="3122" y="138"/>
                    <a:pt x="2787" y="450"/>
                  </a:cubicBezTo>
                  <a:cubicBezTo>
                    <a:pt x="1" y="2987"/>
                    <a:pt x="3024" y="9359"/>
                    <a:pt x="3024" y="9359"/>
                  </a:cubicBezTo>
                  <a:lnTo>
                    <a:pt x="5386" y="7960"/>
                  </a:lnTo>
                  <a:cubicBezTo>
                    <a:pt x="5386" y="7960"/>
                    <a:pt x="3137" y="4711"/>
                    <a:pt x="4036" y="3549"/>
                  </a:cubicBezTo>
                  <a:cubicBezTo>
                    <a:pt x="4141" y="3414"/>
                    <a:pt x="4296" y="3352"/>
                    <a:pt x="4493" y="3352"/>
                  </a:cubicBezTo>
                  <a:cubicBezTo>
                    <a:pt x="5968" y="3352"/>
                    <a:pt x="9743" y="6857"/>
                    <a:pt x="11308" y="9272"/>
                  </a:cubicBezTo>
                  <a:lnTo>
                    <a:pt x="13620" y="7272"/>
                  </a:lnTo>
                  <a:cubicBezTo>
                    <a:pt x="13620" y="7272"/>
                    <a:pt x="7391" y="0"/>
                    <a:pt x="40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8"/>
            <p:cNvSpPr/>
            <p:nvPr/>
          </p:nvSpPr>
          <p:spPr>
            <a:xfrm>
              <a:off x="799572" y="736057"/>
              <a:ext cx="515737" cy="410930"/>
            </a:xfrm>
            <a:custGeom>
              <a:avLst/>
              <a:gdLst/>
              <a:ahLst/>
              <a:cxnLst/>
              <a:rect l="l" t="t" r="r" b="b"/>
              <a:pathLst>
                <a:path w="11746" h="9359" extrusionOk="0">
                  <a:moveTo>
                    <a:pt x="3537" y="7572"/>
                  </a:moveTo>
                  <a:cubicBezTo>
                    <a:pt x="3533" y="7574"/>
                    <a:pt x="3530" y="7576"/>
                    <a:pt x="3528" y="7578"/>
                  </a:cubicBezTo>
                  <a:lnTo>
                    <a:pt x="3528" y="7578"/>
                  </a:lnTo>
                  <a:cubicBezTo>
                    <a:pt x="3531" y="7576"/>
                    <a:pt x="3534" y="7574"/>
                    <a:pt x="3537" y="7572"/>
                  </a:cubicBezTo>
                  <a:close/>
                  <a:moveTo>
                    <a:pt x="2237" y="0"/>
                  </a:moveTo>
                  <a:cubicBezTo>
                    <a:pt x="2175" y="0"/>
                    <a:pt x="2125" y="25"/>
                    <a:pt x="2063" y="25"/>
                  </a:cubicBezTo>
                  <a:cubicBezTo>
                    <a:pt x="1963" y="100"/>
                    <a:pt x="1850" y="188"/>
                    <a:pt x="1738" y="275"/>
                  </a:cubicBezTo>
                  <a:cubicBezTo>
                    <a:pt x="1713" y="225"/>
                    <a:pt x="1663" y="175"/>
                    <a:pt x="1625" y="125"/>
                  </a:cubicBezTo>
                  <a:cubicBezTo>
                    <a:pt x="1600" y="150"/>
                    <a:pt x="1563" y="163"/>
                    <a:pt x="1550" y="163"/>
                  </a:cubicBezTo>
                  <a:cubicBezTo>
                    <a:pt x="1600" y="213"/>
                    <a:pt x="1625" y="275"/>
                    <a:pt x="1675" y="313"/>
                  </a:cubicBezTo>
                  <a:cubicBezTo>
                    <a:pt x="1300" y="613"/>
                    <a:pt x="913" y="913"/>
                    <a:pt x="538" y="1225"/>
                  </a:cubicBezTo>
                  <a:cubicBezTo>
                    <a:pt x="501" y="1287"/>
                    <a:pt x="463" y="1350"/>
                    <a:pt x="426" y="1425"/>
                  </a:cubicBezTo>
                  <a:cubicBezTo>
                    <a:pt x="863" y="1087"/>
                    <a:pt x="1288" y="738"/>
                    <a:pt x="1725" y="400"/>
                  </a:cubicBezTo>
                  <a:cubicBezTo>
                    <a:pt x="2187" y="963"/>
                    <a:pt x="2650" y="1525"/>
                    <a:pt x="3112" y="2087"/>
                  </a:cubicBezTo>
                  <a:cubicBezTo>
                    <a:pt x="2475" y="2587"/>
                    <a:pt x="1850" y="3087"/>
                    <a:pt x="1213" y="3586"/>
                  </a:cubicBezTo>
                  <a:cubicBezTo>
                    <a:pt x="851" y="3149"/>
                    <a:pt x="488" y="2712"/>
                    <a:pt x="113" y="2274"/>
                  </a:cubicBezTo>
                  <a:cubicBezTo>
                    <a:pt x="101" y="2299"/>
                    <a:pt x="101" y="2349"/>
                    <a:pt x="88" y="2374"/>
                  </a:cubicBezTo>
                  <a:cubicBezTo>
                    <a:pt x="426" y="2799"/>
                    <a:pt x="776" y="3224"/>
                    <a:pt x="1125" y="3649"/>
                  </a:cubicBezTo>
                  <a:lnTo>
                    <a:pt x="1" y="4536"/>
                  </a:lnTo>
                  <a:cubicBezTo>
                    <a:pt x="1" y="4573"/>
                    <a:pt x="1" y="4611"/>
                    <a:pt x="26" y="4648"/>
                  </a:cubicBezTo>
                  <a:lnTo>
                    <a:pt x="1188" y="3711"/>
                  </a:lnTo>
                  <a:cubicBezTo>
                    <a:pt x="1550" y="4149"/>
                    <a:pt x="1925" y="4586"/>
                    <a:pt x="2287" y="5023"/>
                  </a:cubicBezTo>
                  <a:lnTo>
                    <a:pt x="2237" y="4836"/>
                  </a:lnTo>
                  <a:lnTo>
                    <a:pt x="1250" y="3661"/>
                  </a:lnTo>
                  <a:cubicBezTo>
                    <a:pt x="1900" y="3162"/>
                    <a:pt x="2525" y="2662"/>
                    <a:pt x="3162" y="2162"/>
                  </a:cubicBezTo>
                  <a:cubicBezTo>
                    <a:pt x="3624" y="2724"/>
                    <a:pt x="4099" y="3287"/>
                    <a:pt x="4561" y="3836"/>
                  </a:cubicBezTo>
                  <a:cubicBezTo>
                    <a:pt x="4499" y="3874"/>
                    <a:pt x="4424" y="3949"/>
                    <a:pt x="4362" y="3986"/>
                  </a:cubicBezTo>
                  <a:cubicBezTo>
                    <a:pt x="4399" y="3999"/>
                    <a:pt x="4412" y="4024"/>
                    <a:pt x="4437" y="4036"/>
                  </a:cubicBezTo>
                  <a:lnTo>
                    <a:pt x="4624" y="3899"/>
                  </a:lnTo>
                  <a:cubicBezTo>
                    <a:pt x="4811" y="4111"/>
                    <a:pt x="4999" y="4349"/>
                    <a:pt x="5211" y="4561"/>
                  </a:cubicBezTo>
                  <a:cubicBezTo>
                    <a:pt x="5311" y="4661"/>
                    <a:pt x="5436" y="4748"/>
                    <a:pt x="5561" y="4848"/>
                  </a:cubicBezTo>
                  <a:cubicBezTo>
                    <a:pt x="5286" y="4499"/>
                    <a:pt x="4999" y="4174"/>
                    <a:pt x="4711" y="3836"/>
                  </a:cubicBezTo>
                  <a:cubicBezTo>
                    <a:pt x="5349" y="3337"/>
                    <a:pt x="5973" y="2837"/>
                    <a:pt x="6611" y="2337"/>
                  </a:cubicBezTo>
                  <a:cubicBezTo>
                    <a:pt x="7085" y="2899"/>
                    <a:pt x="7548" y="3436"/>
                    <a:pt x="8023" y="3999"/>
                  </a:cubicBezTo>
                  <a:cubicBezTo>
                    <a:pt x="7423" y="4474"/>
                    <a:pt x="6811" y="4936"/>
                    <a:pt x="6223" y="5411"/>
                  </a:cubicBezTo>
                  <a:lnTo>
                    <a:pt x="6286" y="5473"/>
                  </a:lnTo>
                  <a:lnTo>
                    <a:pt x="8060" y="4061"/>
                  </a:lnTo>
                  <a:cubicBezTo>
                    <a:pt x="8535" y="4623"/>
                    <a:pt x="9022" y="5173"/>
                    <a:pt x="9484" y="5723"/>
                  </a:cubicBezTo>
                  <a:cubicBezTo>
                    <a:pt x="8935" y="6148"/>
                    <a:pt x="8397" y="6585"/>
                    <a:pt x="7848" y="6997"/>
                  </a:cubicBezTo>
                  <a:lnTo>
                    <a:pt x="7910" y="7060"/>
                  </a:lnTo>
                  <a:cubicBezTo>
                    <a:pt x="8460" y="6648"/>
                    <a:pt x="8997" y="6210"/>
                    <a:pt x="9534" y="5785"/>
                  </a:cubicBezTo>
                  <a:cubicBezTo>
                    <a:pt x="9997" y="6335"/>
                    <a:pt x="10484" y="6898"/>
                    <a:pt x="10971" y="7435"/>
                  </a:cubicBezTo>
                  <a:cubicBezTo>
                    <a:pt x="10409" y="7872"/>
                    <a:pt x="9859" y="8309"/>
                    <a:pt x="9297" y="8747"/>
                  </a:cubicBezTo>
                  <a:cubicBezTo>
                    <a:pt x="9310" y="8784"/>
                    <a:pt x="9334" y="8797"/>
                    <a:pt x="9347" y="8834"/>
                  </a:cubicBezTo>
                  <a:cubicBezTo>
                    <a:pt x="9909" y="8397"/>
                    <a:pt x="10459" y="7960"/>
                    <a:pt x="11021" y="7522"/>
                  </a:cubicBezTo>
                  <a:lnTo>
                    <a:pt x="11296" y="7847"/>
                  </a:lnTo>
                  <a:lnTo>
                    <a:pt x="11359" y="7785"/>
                  </a:lnTo>
                  <a:lnTo>
                    <a:pt x="11084" y="7460"/>
                  </a:lnTo>
                  <a:cubicBezTo>
                    <a:pt x="11334" y="7285"/>
                    <a:pt x="11534" y="7122"/>
                    <a:pt x="11746" y="6972"/>
                  </a:cubicBezTo>
                  <a:cubicBezTo>
                    <a:pt x="11733" y="6960"/>
                    <a:pt x="11721" y="6923"/>
                    <a:pt x="11684" y="6910"/>
                  </a:cubicBezTo>
                  <a:cubicBezTo>
                    <a:pt x="11484" y="7060"/>
                    <a:pt x="11284" y="7235"/>
                    <a:pt x="11059" y="7397"/>
                  </a:cubicBezTo>
                  <a:cubicBezTo>
                    <a:pt x="10584" y="6848"/>
                    <a:pt x="10109" y="6298"/>
                    <a:pt x="9622" y="5736"/>
                  </a:cubicBezTo>
                  <a:cubicBezTo>
                    <a:pt x="9809" y="5598"/>
                    <a:pt x="9984" y="5461"/>
                    <a:pt x="10172" y="5311"/>
                  </a:cubicBezTo>
                  <a:lnTo>
                    <a:pt x="10109" y="5248"/>
                  </a:lnTo>
                  <a:cubicBezTo>
                    <a:pt x="9922" y="5398"/>
                    <a:pt x="9747" y="5536"/>
                    <a:pt x="9559" y="5673"/>
                  </a:cubicBezTo>
                  <a:cubicBezTo>
                    <a:pt x="9097" y="5123"/>
                    <a:pt x="8610" y="4561"/>
                    <a:pt x="8147" y="4024"/>
                  </a:cubicBezTo>
                  <a:cubicBezTo>
                    <a:pt x="8272" y="3924"/>
                    <a:pt x="8397" y="3811"/>
                    <a:pt x="8535" y="3724"/>
                  </a:cubicBezTo>
                  <a:lnTo>
                    <a:pt x="8472" y="3661"/>
                  </a:lnTo>
                  <a:cubicBezTo>
                    <a:pt x="8347" y="3749"/>
                    <a:pt x="8222" y="3849"/>
                    <a:pt x="8098" y="3961"/>
                  </a:cubicBezTo>
                  <a:cubicBezTo>
                    <a:pt x="7623" y="3399"/>
                    <a:pt x="7160" y="2849"/>
                    <a:pt x="6686" y="2287"/>
                  </a:cubicBezTo>
                  <a:cubicBezTo>
                    <a:pt x="6723" y="2249"/>
                    <a:pt x="6748" y="2237"/>
                    <a:pt x="6786" y="2212"/>
                  </a:cubicBezTo>
                  <a:cubicBezTo>
                    <a:pt x="6748" y="2187"/>
                    <a:pt x="6736" y="2174"/>
                    <a:pt x="6711" y="2150"/>
                  </a:cubicBezTo>
                  <a:cubicBezTo>
                    <a:pt x="6673" y="2162"/>
                    <a:pt x="6661" y="2187"/>
                    <a:pt x="6623" y="2212"/>
                  </a:cubicBezTo>
                  <a:cubicBezTo>
                    <a:pt x="6536" y="2100"/>
                    <a:pt x="6423" y="1975"/>
                    <a:pt x="6336" y="1850"/>
                  </a:cubicBezTo>
                  <a:cubicBezTo>
                    <a:pt x="6223" y="1775"/>
                    <a:pt x="6123" y="1687"/>
                    <a:pt x="6011" y="1625"/>
                  </a:cubicBezTo>
                  <a:lnTo>
                    <a:pt x="6011" y="1625"/>
                  </a:lnTo>
                  <a:cubicBezTo>
                    <a:pt x="6186" y="1850"/>
                    <a:pt x="6373" y="2050"/>
                    <a:pt x="6548" y="2274"/>
                  </a:cubicBezTo>
                  <a:cubicBezTo>
                    <a:pt x="5911" y="2774"/>
                    <a:pt x="5286" y="3274"/>
                    <a:pt x="4649" y="3774"/>
                  </a:cubicBezTo>
                  <a:cubicBezTo>
                    <a:pt x="4174" y="3212"/>
                    <a:pt x="3712" y="2662"/>
                    <a:pt x="3237" y="2100"/>
                  </a:cubicBezTo>
                  <a:cubicBezTo>
                    <a:pt x="3774" y="1675"/>
                    <a:pt x="4287" y="1275"/>
                    <a:pt x="4811" y="863"/>
                  </a:cubicBezTo>
                  <a:cubicBezTo>
                    <a:pt x="4786" y="850"/>
                    <a:pt x="4749" y="838"/>
                    <a:pt x="4736" y="813"/>
                  </a:cubicBezTo>
                  <a:lnTo>
                    <a:pt x="3187" y="2037"/>
                  </a:lnTo>
                  <a:cubicBezTo>
                    <a:pt x="2725" y="1475"/>
                    <a:pt x="2250" y="913"/>
                    <a:pt x="1800" y="350"/>
                  </a:cubicBezTo>
                  <a:cubicBezTo>
                    <a:pt x="1938" y="238"/>
                    <a:pt x="2088" y="125"/>
                    <a:pt x="2237" y="0"/>
                  </a:cubicBezTo>
                  <a:close/>
                  <a:moveTo>
                    <a:pt x="2487" y="5473"/>
                  </a:moveTo>
                  <a:cubicBezTo>
                    <a:pt x="1900" y="5948"/>
                    <a:pt x="1313" y="6398"/>
                    <a:pt x="738" y="6860"/>
                  </a:cubicBezTo>
                  <a:cubicBezTo>
                    <a:pt x="626" y="6735"/>
                    <a:pt x="526" y="6598"/>
                    <a:pt x="413" y="6473"/>
                  </a:cubicBezTo>
                  <a:lnTo>
                    <a:pt x="413" y="6473"/>
                  </a:lnTo>
                  <a:cubicBezTo>
                    <a:pt x="426" y="6535"/>
                    <a:pt x="438" y="6610"/>
                    <a:pt x="463" y="6673"/>
                  </a:cubicBezTo>
                  <a:cubicBezTo>
                    <a:pt x="526" y="6760"/>
                    <a:pt x="601" y="6848"/>
                    <a:pt x="663" y="6923"/>
                  </a:cubicBezTo>
                  <a:cubicBezTo>
                    <a:pt x="626" y="6960"/>
                    <a:pt x="588" y="6985"/>
                    <a:pt x="551" y="7022"/>
                  </a:cubicBezTo>
                  <a:cubicBezTo>
                    <a:pt x="563" y="7047"/>
                    <a:pt x="563" y="7085"/>
                    <a:pt x="588" y="7110"/>
                  </a:cubicBezTo>
                  <a:cubicBezTo>
                    <a:pt x="626" y="7085"/>
                    <a:pt x="676" y="7035"/>
                    <a:pt x="726" y="6997"/>
                  </a:cubicBezTo>
                  <a:cubicBezTo>
                    <a:pt x="1188" y="7560"/>
                    <a:pt x="1663" y="8122"/>
                    <a:pt x="2125" y="8672"/>
                  </a:cubicBezTo>
                  <a:cubicBezTo>
                    <a:pt x="1863" y="8884"/>
                    <a:pt x="1613" y="9084"/>
                    <a:pt x="1363" y="9284"/>
                  </a:cubicBezTo>
                  <a:cubicBezTo>
                    <a:pt x="1375" y="9309"/>
                    <a:pt x="1400" y="9346"/>
                    <a:pt x="1400" y="9359"/>
                  </a:cubicBezTo>
                  <a:cubicBezTo>
                    <a:pt x="1663" y="9159"/>
                    <a:pt x="1913" y="8934"/>
                    <a:pt x="2175" y="8734"/>
                  </a:cubicBezTo>
                  <a:cubicBezTo>
                    <a:pt x="2200" y="8772"/>
                    <a:pt x="2237" y="8797"/>
                    <a:pt x="2262" y="8847"/>
                  </a:cubicBezTo>
                  <a:lnTo>
                    <a:pt x="2350" y="8797"/>
                  </a:lnTo>
                  <a:cubicBezTo>
                    <a:pt x="2312" y="8759"/>
                    <a:pt x="2262" y="8722"/>
                    <a:pt x="2237" y="8672"/>
                  </a:cubicBezTo>
                  <a:cubicBezTo>
                    <a:pt x="2675" y="8334"/>
                    <a:pt x="3112" y="7972"/>
                    <a:pt x="3549" y="7635"/>
                  </a:cubicBezTo>
                  <a:cubicBezTo>
                    <a:pt x="3539" y="7603"/>
                    <a:pt x="3520" y="7589"/>
                    <a:pt x="3528" y="7578"/>
                  </a:cubicBezTo>
                  <a:lnTo>
                    <a:pt x="3528" y="7578"/>
                  </a:lnTo>
                  <a:cubicBezTo>
                    <a:pt x="3069" y="7914"/>
                    <a:pt x="2647" y="8274"/>
                    <a:pt x="2200" y="8609"/>
                  </a:cubicBezTo>
                  <a:cubicBezTo>
                    <a:pt x="1738" y="8047"/>
                    <a:pt x="1263" y="7510"/>
                    <a:pt x="801" y="6948"/>
                  </a:cubicBezTo>
                  <a:cubicBezTo>
                    <a:pt x="1363" y="6473"/>
                    <a:pt x="1938" y="6023"/>
                    <a:pt x="2512" y="5573"/>
                  </a:cubicBezTo>
                  <a:cubicBezTo>
                    <a:pt x="2500" y="5536"/>
                    <a:pt x="2500" y="5511"/>
                    <a:pt x="2487" y="54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69" name="Google Shape;269;p18"/>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270" name="Google Shape;270;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1" name="Google Shape;271;p18"/>
          <p:cNvSpPr txBox="1">
            <a:spLocks noGrp="1"/>
          </p:cNvSpPr>
          <p:nvPr>
            <p:ph type="subTitle" idx="1"/>
          </p:nvPr>
        </p:nvSpPr>
        <p:spPr>
          <a:xfrm>
            <a:off x="720195" y="1944624"/>
            <a:ext cx="2429400" cy="85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2" name="Google Shape;272;p18"/>
          <p:cNvSpPr txBox="1">
            <a:spLocks noGrp="1"/>
          </p:cNvSpPr>
          <p:nvPr>
            <p:ph type="subTitle" idx="2"/>
          </p:nvPr>
        </p:nvSpPr>
        <p:spPr>
          <a:xfrm>
            <a:off x="3352386" y="1944624"/>
            <a:ext cx="2429400" cy="85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3" name="Google Shape;273;p18"/>
          <p:cNvSpPr txBox="1">
            <a:spLocks noGrp="1"/>
          </p:cNvSpPr>
          <p:nvPr>
            <p:ph type="subTitle" idx="3"/>
          </p:nvPr>
        </p:nvSpPr>
        <p:spPr>
          <a:xfrm>
            <a:off x="5984578" y="1944624"/>
            <a:ext cx="2429400" cy="85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4" name="Google Shape;274;p18"/>
          <p:cNvSpPr txBox="1">
            <a:spLocks noGrp="1"/>
          </p:cNvSpPr>
          <p:nvPr>
            <p:ph type="subTitle" idx="4"/>
          </p:nvPr>
        </p:nvSpPr>
        <p:spPr>
          <a:xfrm>
            <a:off x="720195" y="3480816"/>
            <a:ext cx="2429400" cy="85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5" name="Google Shape;275;p18"/>
          <p:cNvSpPr txBox="1">
            <a:spLocks noGrp="1"/>
          </p:cNvSpPr>
          <p:nvPr>
            <p:ph type="subTitle" idx="5"/>
          </p:nvPr>
        </p:nvSpPr>
        <p:spPr>
          <a:xfrm>
            <a:off x="3352386" y="3480816"/>
            <a:ext cx="2429400" cy="85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6" name="Google Shape;276;p18"/>
          <p:cNvSpPr txBox="1">
            <a:spLocks noGrp="1"/>
          </p:cNvSpPr>
          <p:nvPr>
            <p:ph type="subTitle" idx="6"/>
          </p:nvPr>
        </p:nvSpPr>
        <p:spPr>
          <a:xfrm>
            <a:off x="5984578" y="3480816"/>
            <a:ext cx="2429400" cy="85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7" name="Google Shape;277;p18"/>
          <p:cNvSpPr txBox="1">
            <a:spLocks noGrp="1"/>
          </p:cNvSpPr>
          <p:nvPr>
            <p:ph type="subTitle" idx="7"/>
          </p:nvPr>
        </p:nvSpPr>
        <p:spPr>
          <a:xfrm>
            <a:off x="715100" y="1536192"/>
            <a:ext cx="2429400" cy="484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9pPr>
          </a:lstStyle>
          <a:p>
            <a:endParaRPr/>
          </a:p>
        </p:txBody>
      </p:sp>
      <p:sp>
        <p:nvSpPr>
          <p:cNvPr id="278" name="Google Shape;278;p18"/>
          <p:cNvSpPr txBox="1">
            <a:spLocks noGrp="1"/>
          </p:cNvSpPr>
          <p:nvPr>
            <p:ph type="subTitle" idx="8"/>
          </p:nvPr>
        </p:nvSpPr>
        <p:spPr>
          <a:xfrm>
            <a:off x="3352387" y="1536192"/>
            <a:ext cx="2429400" cy="484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9pPr>
          </a:lstStyle>
          <a:p>
            <a:endParaRPr/>
          </a:p>
        </p:txBody>
      </p:sp>
      <p:sp>
        <p:nvSpPr>
          <p:cNvPr id="279" name="Google Shape;279;p18"/>
          <p:cNvSpPr txBox="1">
            <a:spLocks noGrp="1"/>
          </p:cNvSpPr>
          <p:nvPr>
            <p:ph type="subTitle" idx="9"/>
          </p:nvPr>
        </p:nvSpPr>
        <p:spPr>
          <a:xfrm>
            <a:off x="5989675" y="1536192"/>
            <a:ext cx="2429400" cy="484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9pPr>
          </a:lstStyle>
          <a:p>
            <a:endParaRPr/>
          </a:p>
        </p:txBody>
      </p:sp>
      <p:sp>
        <p:nvSpPr>
          <p:cNvPr id="280" name="Google Shape;280;p18"/>
          <p:cNvSpPr txBox="1">
            <a:spLocks noGrp="1"/>
          </p:cNvSpPr>
          <p:nvPr>
            <p:ph type="subTitle" idx="13"/>
          </p:nvPr>
        </p:nvSpPr>
        <p:spPr>
          <a:xfrm>
            <a:off x="715100" y="3072384"/>
            <a:ext cx="2429400" cy="484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9pPr>
          </a:lstStyle>
          <a:p>
            <a:endParaRPr/>
          </a:p>
        </p:txBody>
      </p:sp>
      <p:sp>
        <p:nvSpPr>
          <p:cNvPr id="281" name="Google Shape;281;p18"/>
          <p:cNvSpPr txBox="1">
            <a:spLocks noGrp="1"/>
          </p:cNvSpPr>
          <p:nvPr>
            <p:ph type="subTitle" idx="14"/>
          </p:nvPr>
        </p:nvSpPr>
        <p:spPr>
          <a:xfrm>
            <a:off x="3352386" y="3072384"/>
            <a:ext cx="2429400" cy="484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9pPr>
          </a:lstStyle>
          <a:p>
            <a:endParaRPr/>
          </a:p>
        </p:txBody>
      </p:sp>
      <p:sp>
        <p:nvSpPr>
          <p:cNvPr id="282" name="Google Shape;282;p18"/>
          <p:cNvSpPr txBox="1">
            <a:spLocks noGrp="1"/>
          </p:cNvSpPr>
          <p:nvPr>
            <p:ph type="subTitle" idx="15"/>
          </p:nvPr>
        </p:nvSpPr>
        <p:spPr>
          <a:xfrm>
            <a:off x="5989673" y="3072384"/>
            <a:ext cx="2429400" cy="484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000"/>
              <a:buFont typeface="Be Vietnam Pro SemiBold"/>
              <a:buNone/>
              <a:defRPr sz="2000">
                <a:solidFill>
                  <a:schemeClr val="dk1"/>
                </a:solidFill>
                <a:latin typeface="Be Vietnam Pro SemiBold"/>
                <a:ea typeface="Be Vietnam Pro SemiBold"/>
                <a:cs typeface="Be Vietnam Pro SemiBold"/>
                <a:sym typeface="Be Vietnam Pro SemiBold"/>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83"/>
        <p:cNvGrpSpPr/>
        <p:nvPr/>
      </p:nvGrpSpPr>
      <p:grpSpPr>
        <a:xfrm>
          <a:off x="0" y="0"/>
          <a:ext cx="0" cy="0"/>
          <a:chOff x="0" y="0"/>
          <a:chExt cx="0" cy="0"/>
        </a:xfrm>
      </p:grpSpPr>
      <p:sp>
        <p:nvSpPr>
          <p:cNvPr id="284" name="Google Shape;284;p19"/>
          <p:cNvSpPr/>
          <p:nvPr/>
        </p:nvSpPr>
        <p:spPr>
          <a:xfrm flipH="1">
            <a:off x="797195" y="-377775"/>
            <a:ext cx="907694" cy="730023"/>
          </a:xfrm>
          <a:custGeom>
            <a:avLst/>
            <a:gdLst/>
            <a:ahLst/>
            <a:cxnLst/>
            <a:rect l="l" t="t" r="r" b="b"/>
            <a:pathLst>
              <a:path w="21779" h="17516" extrusionOk="0">
                <a:moveTo>
                  <a:pt x="11644" y="0"/>
                </a:moveTo>
                <a:cubicBezTo>
                  <a:pt x="9499" y="0"/>
                  <a:pt x="9948" y="3112"/>
                  <a:pt x="8334" y="3769"/>
                </a:cubicBezTo>
                <a:cubicBezTo>
                  <a:pt x="8052" y="3882"/>
                  <a:pt x="7777" y="3931"/>
                  <a:pt x="7506" y="3931"/>
                </a:cubicBezTo>
                <a:cubicBezTo>
                  <a:pt x="5827" y="3931"/>
                  <a:pt x="4334" y="2045"/>
                  <a:pt x="2523" y="2045"/>
                </a:cubicBezTo>
                <a:cubicBezTo>
                  <a:pt x="2380" y="2045"/>
                  <a:pt x="2235" y="2056"/>
                  <a:pt x="2087" y="2082"/>
                </a:cubicBezTo>
                <a:cubicBezTo>
                  <a:pt x="1162" y="2244"/>
                  <a:pt x="475" y="3019"/>
                  <a:pt x="238" y="3869"/>
                </a:cubicBezTo>
                <a:cubicBezTo>
                  <a:pt x="0" y="4693"/>
                  <a:pt x="150" y="5580"/>
                  <a:pt x="363" y="6430"/>
                </a:cubicBezTo>
                <a:cubicBezTo>
                  <a:pt x="1312" y="10228"/>
                  <a:pt x="3649" y="13702"/>
                  <a:pt x="6910" y="16188"/>
                </a:cubicBezTo>
                <a:cubicBezTo>
                  <a:pt x="7470" y="16620"/>
                  <a:pt x="8965" y="17515"/>
                  <a:pt x="10331" y="17515"/>
                </a:cubicBezTo>
                <a:cubicBezTo>
                  <a:pt x="10944" y="17515"/>
                  <a:pt x="11531" y="17335"/>
                  <a:pt x="11995" y="16851"/>
                </a:cubicBezTo>
                <a:cubicBezTo>
                  <a:pt x="13407" y="15376"/>
                  <a:pt x="11346" y="11578"/>
                  <a:pt x="12533" y="11203"/>
                </a:cubicBezTo>
                <a:cubicBezTo>
                  <a:pt x="12646" y="11131"/>
                  <a:pt x="12796" y="11098"/>
                  <a:pt x="12975" y="11098"/>
                </a:cubicBezTo>
                <a:cubicBezTo>
                  <a:pt x="14482" y="11098"/>
                  <a:pt x="18084" y="13379"/>
                  <a:pt x="19778" y="13379"/>
                </a:cubicBezTo>
                <a:cubicBezTo>
                  <a:pt x="20176" y="13379"/>
                  <a:pt x="20469" y="13253"/>
                  <a:pt x="20604" y="12940"/>
                </a:cubicBezTo>
                <a:cubicBezTo>
                  <a:pt x="21779" y="10253"/>
                  <a:pt x="15681" y="3419"/>
                  <a:pt x="14057" y="1432"/>
                </a:cubicBezTo>
                <a:cubicBezTo>
                  <a:pt x="13582" y="832"/>
                  <a:pt x="13032" y="233"/>
                  <a:pt x="12245" y="70"/>
                </a:cubicBezTo>
                <a:cubicBezTo>
                  <a:pt x="12025" y="23"/>
                  <a:pt x="11825" y="0"/>
                  <a:pt x="11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flipH="1">
            <a:off x="8353030" y="4699999"/>
            <a:ext cx="1205953" cy="216080"/>
          </a:xfrm>
          <a:custGeom>
            <a:avLst/>
            <a:gdLst/>
            <a:ahLst/>
            <a:cxnLst/>
            <a:rect l="l" t="t" r="r" b="b"/>
            <a:pathLst>
              <a:path w="44308" h="7939" extrusionOk="0">
                <a:moveTo>
                  <a:pt x="17004" y="0"/>
                </a:moveTo>
                <a:cubicBezTo>
                  <a:pt x="14359" y="0"/>
                  <a:pt x="12934" y="3283"/>
                  <a:pt x="9609" y="4673"/>
                </a:cubicBezTo>
                <a:cubicBezTo>
                  <a:pt x="9192" y="4849"/>
                  <a:pt x="8720" y="4924"/>
                  <a:pt x="8216" y="4924"/>
                </a:cubicBezTo>
                <a:cubicBezTo>
                  <a:pt x="5143" y="4924"/>
                  <a:pt x="900" y="2111"/>
                  <a:pt x="900" y="2111"/>
                </a:cubicBezTo>
                <a:lnTo>
                  <a:pt x="1" y="5522"/>
                </a:lnTo>
                <a:cubicBezTo>
                  <a:pt x="2267" y="6874"/>
                  <a:pt x="4932" y="7938"/>
                  <a:pt x="7502" y="7938"/>
                </a:cubicBezTo>
                <a:cubicBezTo>
                  <a:pt x="8686" y="7938"/>
                  <a:pt x="9850" y="7712"/>
                  <a:pt x="10946" y="7184"/>
                </a:cubicBezTo>
                <a:cubicBezTo>
                  <a:pt x="12820" y="6272"/>
                  <a:pt x="14357" y="4523"/>
                  <a:pt x="16444" y="4273"/>
                </a:cubicBezTo>
                <a:cubicBezTo>
                  <a:pt x="16613" y="4252"/>
                  <a:pt x="16780" y="4243"/>
                  <a:pt x="16947" y="4243"/>
                </a:cubicBezTo>
                <a:cubicBezTo>
                  <a:pt x="18935" y="4243"/>
                  <a:pt x="20755" y="5600"/>
                  <a:pt x="22704" y="6234"/>
                </a:cubicBezTo>
                <a:cubicBezTo>
                  <a:pt x="23571" y="6520"/>
                  <a:pt x="24489" y="6663"/>
                  <a:pt x="25409" y="6663"/>
                </a:cubicBezTo>
                <a:cubicBezTo>
                  <a:pt x="26423" y="6663"/>
                  <a:pt x="27438" y="6488"/>
                  <a:pt x="28389" y="6134"/>
                </a:cubicBezTo>
                <a:cubicBezTo>
                  <a:pt x="30025" y="5546"/>
                  <a:pt x="31651" y="4418"/>
                  <a:pt x="33332" y="4418"/>
                </a:cubicBezTo>
                <a:cubicBezTo>
                  <a:pt x="33615" y="4418"/>
                  <a:pt x="33900" y="4450"/>
                  <a:pt x="34186" y="4523"/>
                </a:cubicBezTo>
                <a:cubicBezTo>
                  <a:pt x="35336" y="4822"/>
                  <a:pt x="36223" y="5697"/>
                  <a:pt x="37222" y="6359"/>
                </a:cubicBezTo>
                <a:cubicBezTo>
                  <a:pt x="38533" y="7209"/>
                  <a:pt x="40095" y="7650"/>
                  <a:pt x="41660" y="7650"/>
                </a:cubicBezTo>
                <a:cubicBezTo>
                  <a:pt x="42557" y="7650"/>
                  <a:pt x="43455" y="7505"/>
                  <a:pt x="44307" y="7209"/>
                </a:cubicBezTo>
                <a:lnTo>
                  <a:pt x="43932" y="4398"/>
                </a:lnTo>
                <a:cubicBezTo>
                  <a:pt x="43226" y="4579"/>
                  <a:pt x="42581" y="4658"/>
                  <a:pt x="41984" y="4658"/>
                </a:cubicBezTo>
                <a:cubicBezTo>
                  <a:pt x="37624" y="4658"/>
                  <a:pt x="35881" y="405"/>
                  <a:pt x="32288" y="405"/>
                </a:cubicBezTo>
                <a:cubicBezTo>
                  <a:pt x="31553" y="405"/>
                  <a:pt x="30741" y="583"/>
                  <a:pt x="29813" y="1012"/>
                </a:cubicBezTo>
                <a:cubicBezTo>
                  <a:pt x="26690" y="2449"/>
                  <a:pt x="25650" y="3295"/>
                  <a:pt x="24550" y="3295"/>
                </a:cubicBezTo>
                <a:cubicBezTo>
                  <a:pt x="23498" y="3295"/>
                  <a:pt x="22391" y="2521"/>
                  <a:pt x="19355" y="749"/>
                </a:cubicBezTo>
                <a:cubicBezTo>
                  <a:pt x="18454" y="220"/>
                  <a:pt x="17688" y="0"/>
                  <a:pt x="1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p:nvPr/>
        </p:nvSpPr>
        <p:spPr>
          <a:xfrm flipH="1">
            <a:off x="8365599" y="-388295"/>
            <a:ext cx="644751" cy="936618"/>
          </a:xfrm>
          <a:custGeom>
            <a:avLst/>
            <a:gdLst/>
            <a:ahLst/>
            <a:cxnLst/>
            <a:rect l="l" t="t" r="r" b="b"/>
            <a:pathLst>
              <a:path w="15470" h="22473" extrusionOk="0">
                <a:moveTo>
                  <a:pt x="9123" y="0"/>
                </a:moveTo>
                <a:cubicBezTo>
                  <a:pt x="7348" y="0"/>
                  <a:pt x="5853" y="1168"/>
                  <a:pt x="4874" y="2588"/>
                </a:cubicBezTo>
                <a:cubicBezTo>
                  <a:pt x="4299" y="3450"/>
                  <a:pt x="3812" y="4388"/>
                  <a:pt x="3674" y="5412"/>
                </a:cubicBezTo>
                <a:cubicBezTo>
                  <a:pt x="3537" y="6449"/>
                  <a:pt x="3799" y="7561"/>
                  <a:pt x="4549" y="8273"/>
                </a:cubicBezTo>
                <a:cubicBezTo>
                  <a:pt x="4724" y="8448"/>
                  <a:pt x="4924" y="8586"/>
                  <a:pt x="5036" y="8811"/>
                </a:cubicBezTo>
                <a:cubicBezTo>
                  <a:pt x="5386" y="9510"/>
                  <a:pt x="4561" y="10198"/>
                  <a:pt x="3912" y="10660"/>
                </a:cubicBezTo>
                <a:cubicBezTo>
                  <a:pt x="2575" y="11585"/>
                  <a:pt x="1513" y="13409"/>
                  <a:pt x="2387" y="14758"/>
                </a:cubicBezTo>
                <a:cubicBezTo>
                  <a:pt x="2587" y="15071"/>
                  <a:pt x="2900" y="15345"/>
                  <a:pt x="2937" y="15745"/>
                </a:cubicBezTo>
                <a:cubicBezTo>
                  <a:pt x="3012" y="16457"/>
                  <a:pt x="1613" y="16395"/>
                  <a:pt x="1175" y="16682"/>
                </a:cubicBezTo>
                <a:cubicBezTo>
                  <a:pt x="476" y="17107"/>
                  <a:pt x="13" y="17994"/>
                  <a:pt x="13" y="18807"/>
                </a:cubicBezTo>
                <a:cubicBezTo>
                  <a:pt x="1" y="20031"/>
                  <a:pt x="776" y="21181"/>
                  <a:pt x="1800" y="21868"/>
                </a:cubicBezTo>
                <a:cubicBezTo>
                  <a:pt x="2362" y="22246"/>
                  <a:pt x="3081" y="22473"/>
                  <a:pt x="3762" y="22473"/>
                </a:cubicBezTo>
                <a:cubicBezTo>
                  <a:pt x="4475" y="22473"/>
                  <a:pt x="5146" y="22224"/>
                  <a:pt x="5549" y="21643"/>
                </a:cubicBezTo>
                <a:cubicBezTo>
                  <a:pt x="6173" y="20743"/>
                  <a:pt x="5661" y="18394"/>
                  <a:pt x="6985" y="18019"/>
                </a:cubicBezTo>
                <a:cubicBezTo>
                  <a:pt x="7071" y="17996"/>
                  <a:pt x="7158" y="17987"/>
                  <a:pt x="7248" y="17987"/>
                </a:cubicBezTo>
                <a:cubicBezTo>
                  <a:pt x="7446" y="17987"/>
                  <a:pt x="7653" y="18031"/>
                  <a:pt x="7860" y="18057"/>
                </a:cubicBezTo>
                <a:cubicBezTo>
                  <a:pt x="7959" y="18066"/>
                  <a:pt x="8055" y="18070"/>
                  <a:pt x="8150" y="18070"/>
                </a:cubicBezTo>
                <a:cubicBezTo>
                  <a:pt x="10914" y="18070"/>
                  <a:pt x="11699" y="14264"/>
                  <a:pt x="10696" y="12222"/>
                </a:cubicBezTo>
                <a:cubicBezTo>
                  <a:pt x="10496" y="11822"/>
                  <a:pt x="10234" y="11397"/>
                  <a:pt x="10259" y="10947"/>
                </a:cubicBezTo>
                <a:cubicBezTo>
                  <a:pt x="10322" y="9835"/>
                  <a:pt x="11733" y="9635"/>
                  <a:pt x="12471" y="9136"/>
                </a:cubicBezTo>
                <a:cubicBezTo>
                  <a:pt x="13370" y="8511"/>
                  <a:pt x="14307" y="7499"/>
                  <a:pt x="14620" y="6412"/>
                </a:cubicBezTo>
                <a:cubicBezTo>
                  <a:pt x="15469" y="3450"/>
                  <a:pt x="12071" y="77"/>
                  <a:pt x="9234" y="2"/>
                </a:cubicBezTo>
                <a:cubicBezTo>
                  <a:pt x="9197" y="1"/>
                  <a:pt x="9160" y="0"/>
                  <a:pt x="9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flipH="1">
            <a:off x="190575" y="166653"/>
            <a:ext cx="695764" cy="644084"/>
          </a:xfrm>
          <a:custGeom>
            <a:avLst/>
            <a:gdLst/>
            <a:ahLst/>
            <a:cxnLst/>
            <a:rect l="l" t="t" r="r" b="b"/>
            <a:pathLst>
              <a:path w="16694" h="15454" extrusionOk="0">
                <a:moveTo>
                  <a:pt x="7245" y="1"/>
                </a:moveTo>
                <a:cubicBezTo>
                  <a:pt x="6106" y="1"/>
                  <a:pt x="4948" y="473"/>
                  <a:pt x="3849" y="1621"/>
                </a:cubicBezTo>
                <a:cubicBezTo>
                  <a:pt x="1974" y="3596"/>
                  <a:pt x="0" y="8956"/>
                  <a:pt x="4198" y="9531"/>
                </a:cubicBezTo>
                <a:cubicBezTo>
                  <a:pt x="4324" y="9547"/>
                  <a:pt x="4450" y="9555"/>
                  <a:pt x="4576" y="9555"/>
                </a:cubicBezTo>
                <a:cubicBezTo>
                  <a:pt x="5199" y="9555"/>
                  <a:pt x="5817" y="9368"/>
                  <a:pt x="6410" y="9181"/>
                </a:cubicBezTo>
                <a:cubicBezTo>
                  <a:pt x="6616" y="9122"/>
                  <a:pt x="6836" y="9063"/>
                  <a:pt x="7045" y="9063"/>
                </a:cubicBezTo>
                <a:cubicBezTo>
                  <a:pt x="7191" y="9063"/>
                  <a:pt x="7331" y="9091"/>
                  <a:pt x="7460" y="9168"/>
                </a:cubicBezTo>
                <a:cubicBezTo>
                  <a:pt x="8034" y="9493"/>
                  <a:pt x="7847" y="10355"/>
                  <a:pt x="8009" y="10992"/>
                </a:cubicBezTo>
                <a:cubicBezTo>
                  <a:pt x="8177" y="11663"/>
                  <a:pt x="8862" y="12149"/>
                  <a:pt x="9543" y="12149"/>
                </a:cubicBezTo>
                <a:cubicBezTo>
                  <a:pt x="9675" y="12149"/>
                  <a:pt x="9806" y="12130"/>
                  <a:pt x="9934" y="12092"/>
                </a:cubicBezTo>
                <a:cubicBezTo>
                  <a:pt x="10283" y="11980"/>
                  <a:pt x="10596" y="11742"/>
                  <a:pt x="10958" y="11705"/>
                </a:cubicBezTo>
                <a:cubicBezTo>
                  <a:pt x="11004" y="11699"/>
                  <a:pt x="11050" y="11696"/>
                  <a:pt x="11094" y="11696"/>
                </a:cubicBezTo>
                <a:cubicBezTo>
                  <a:pt x="11950" y="11696"/>
                  <a:pt x="12477" y="12696"/>
                  <a:pt x="12845" y="13504"/>
                </a:cubicBezTo>
                <a:cubicBezTo>
                  <a:pt x="13120" y="14079"/>
                  <a:pt x="13432" y="14628"/>
                  <a:pt x="13932" y="15028"/>
                </a:cubicBezTo>
                <a:cubicBezTo>
                  <a:pt x="14251" y="15289"/>
                  <a:pt x="14678" y="15453"/>
                  <a:pt x="15094" y="15453"/>
                </a:cubicBezTo>
                <a:cubicBezTo>
                  <a:pt x="15297" y="15453"/>
                  <a:pt x="15497" y="15414"/>
                  <a:pt x="15681" y="15328"/>
                </a:cubicBezTo>
                <a:cubicBezTo>
                  <a:pt x="16618" y="14878"/>
                  <a:pt x="16693" y="13604"/>
                  <a:pt x="16556" y="12592"/>
                </a:cubicBezTo>
                <a:cubicBezTo>
                  <a:pt x="16206" y="10218"/>
                  <a:pt x="15331" y="7931"/>
                  <a:pt x="14269" y="5795"/>
                </a:cubicBezTo>
                <a:cubicBezTo>
                  <a:pt x="12915" y="3059"/>
                  <a:pt x="10143" y="1"/>
                  <a:pt x="7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rot="-5400000" flipH="1">
            <a:off x="-97541" y="3886091"/>
            <a:ext cx="284220" cy="322989"/>
          </a:xfrm>
          <a:custGeom>
            <a:avLst/>
            <a:gdLst/>
            <a:ahLst/>
            <a:cxnLst/>
            <a:rect l="l" t="t" r="r" b="b"/>
            <a:pathLst>
              <a:path w="9010" h="10239" extrusionOk="0">
                <a:moveTo>
                  <a:pt x="0" y="0"/>
                </a:moveTo>
                <a:cubicBezTo>
                  <a:pt x="0" y="0"/>
                  <a:pt x="0" y="9659"/>
                  <a:pt x="3536" y="10221"/>
                </a:cubicBezTo>
                <a:cubicBezTo>
                  <a:pt x="3611" y="10233"/>
                  <a:pt x="3684" y="10239"/>
                  <a:pt x="3758" y="10239"/>
                </a:cubicBezTo>
                <a:cubicBezTo>
                  <a:pt x="6736" y="10239"/>
                  <a:pt x="9009" y="575"/>
                  <a:pt x="9009" y="575"/>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rot="-5400000" flipH="1">
            <a:off x="201343" y="3936800"/>
            <a:ext cx="142741" cy="143120"/>
          </a:xfrm>
          <a:custGeom>
            <a:avLst/>
            <a:gdLst/>
            <a:ahLst/>
            <a:cxnLst/>
            <a:rect l="l" t="t" r="r" b="b"/>
            <a:pathLst>
              <a:path w="4525" h="4537" extrusionOk="0">
                <a:moveTo>
                  <a:pt x="2262" y="0"/>
                </a:moveTo>
                <a:cubicBezTo>
                  <a:pt x="1013" y="0"/>
                  <a:pt x="1" y="1013"/>
                  <a:pt x="1" y="2262"/>
                </a:cubicBezTo>
                <a:cubicBezTo>
                  <a:pt x="1" y="3512"/>
                  <a:pt x="1013" y="4536"/>
                  <a:pt x="2262" y="4536"/>
                </a:cubicBezTo>
                <a:cubicBezTo>
                  <a:pt x="3512" y="4536"/>
                  <a:pt x="4524" y="3512"/>
                  <a:pt x="4524" y="2262"/>
                </a:cubicBezTo>
                <a:cubicBezTo>
                  <a:pt x="4524" y="1013"/>
                  <a:pt x="3512" y="0"/>
                  <a:pt x="2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flipH="1">
            <a:off x="-22525" y="4570436"/>
            <a:ext cx="2419421" cy="1719030"/>
          </a:xfrm>
          <a:custGeom>
            <a:avLst/>
            <a:gdLst/>
            <a:ahLst/>
            <a:cxnLst/>
            <a:rect l="l" t="t" r="r" b="b"/>
            <a:pathLst>
              <a:path w="58051" h="41246" fill="none" extrusionOk="0">
                <a:moveTo>
                  <a:pt x="0" y="41245"/>
                </a:moveTo>
                <a:cubicBezTo>
                  <a:pt x="9784" y="29288"/>
                  <a:pt x="19817" y="16818"/>
                  <a:pt x="32062" y="7397"/>
                </a:cubicBezTo>
                <a:cubicBezTo>
                  <a:pt x="34598" y="5448"/>
                  <a:pt x="37247" y="3611"/>
                  <a:pt x="40121" y="2212"/>
                </a:cubicBezTo>
                <a:cubicBezTo>
                  <a:pt x="42995" y="825"/>
                  <a:pt x="46731" y="0"/>
                  <a:pt x="49130" y="2087"/>
                </a:cubicBezTo>
                <a:cubicBezTo>
                  <a:pt x="49979" y="2836"/>
                  <a:pt x="50542" y="3861"/>
                  <a:pt x="50916" y="4923"/>
                </a:cubicBezTo>
                <a:cubicBezTo>
                  <a:pt x="52553" y="9546"/>
                  <a:pt x="50704" y="15144"/>
                  <a:pt x="46643" y="17893"/>
                </a:cubicBezTo>
                <a:cubicBezTo>
                  <a:pt x="48380" y="12257"/>
                  <a:pt x="52491" y="8122"/>
                  <a:pt x="58051" y="6148"/>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flipH="1">
            <a:off x="8682134" y="664310"/>
            <a:ext cx="401563" cy="431279"/>
          </a:xfrm>
          <a:custGeom>
            <a:avLst/>
            <a:gdLst/>
            <a:ahLst/>
            <a:cxnLst/>
            <a:rect l="l" t="t" r="r" b="b"/>
            <a:pathLst>
              <a:path w="9635" h="10348" extrusionOk="0">
                <a:moveTo>
                  <a:pt x="4508" y="0"/>
                </a:moveTo>
                <a:cubicBezTo>
                  <a:pt x="3660" y="0"/>
                  <a:pt x="2863" y="253"/>
                  <a:pt x="2262" y="939"/>
                </a:cubicBezTo>
                <a:cubicBezTo>
                  <a:pt x="1" y="3525"/>
                  <a:pt x="1888" y="10347"/>
                  <a:pt x="1888" y="10347"/>
                </a:cubicBezTo>
                <a:lnTo>
                  <a:pt x="1888" y="10335"/>
                </a:lnTo>
                <a:lnTo>
                  <a:pt x="4124" y="10335"/>
                </a:lnTo>
                <a:cubicBezTo>
                  <a:pt x="4124" y="10335"/>
                  <a:pt x="2975" y="3275"/>
                  <a:pt x="4374" y="2363"/>
                </a:cubicBezTo>
                <a:cubicBezTo>
                  <a:pt x="4624" y="2202"/>
                  <a:pt x="4895" y="2133"/>
                  <a:pt x="5177" y="2133"/>
                </a:cubicBezTo>
                <a:cubicBezTo>
                  <a:pt x="6766" y="2133"/>
                  <a:pt x="8660" y="4325"/>
                  <a:pt x="8660" y="4325"/>
                </a:cubicBezTo>
                <a:lnTo>
                  <a:pt x="9634" y="1963"/>
                </a:lnTo>
                <a:cubicBezTo>
                  <a:pt x="9634" y="1963"/>
                  <a:pt x="6873" y="0"/>
                  <a:pt x="4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flipH="1">
            <a:off x="8408818" y="-387795"/>
            <a:ext cx="580151" cy="918739"/>
          </a:xfrm>
          <a:custGeom>
            <a:avLst/>
            <a:gdLst/>
            <a:ahLst/>
            <a:cxnLst/>
            <a:rect l="l" t="t" r="r" b="b"/>
            <a:pathLst>
              <a:path w="13920" h="22044" extrusionOk="0">
                <a:moveTo>
                  <a:pt x="8512" y="1"/>
                </a:moveTo>
                <a:cubicBezTo>
                  <a:pt x="8115" y="1"/>
                  <a:pt x="7738" y="63"/>
                  <a:pt x="7372" y="177"/>
                </a:cubicBezTo>
                <a:cubicBezTo>
                  <a:pt x="7422" y="427"/>
                  <a:pt x="7622" y="640"/>
                  <a:pt x="7872" y="677"/>
                </a:cubicBezTo>
                <a:cubicBezTo>
                  <a:pt x="7900" y="680"/>
                  <a:pt x="7928" y="682"/>
                  <a:pt x="7955" y="682"/>
                </a:cubicBezTo>
                <a:cubicBezTo>
                  <a:pt x="8270" y="682"/>
                  <a:pt x="8539" y="488"/>
                  <a:pt x="8597" y="177"/>
                </a:cubicBezTo>
                <a:lnTo>
                  <a:pt x="8622" y="2"/>
                </a:lnTo>
                <a:cubicBezTo>
                  <a:pt x="8585" y="1"/>
                  <a:pt x="8548" y="1"/>
                  <a:pt x="8512" y="1"/>
                </a:cubicBezTo>
                <a:close/>
                <a:moveTo>
                  <a:pt x="4798" y="1989"/>
                </a:moveTo>
                <a:cubicBezTo>
                  <a:pt x="4648" y="2176"/>
                  <a:pt x="4498" y="2376"/>
                  <a:pt x="4361" y="2576"/>
                </a:cubicBezTo>
                <a:lnTo>
                  <a:pt x="3936" y="3239"/>
                </a:lnTo>
                <a:cubicBezTo>
                  <a:pt x="3961" y="3313"/>
                  <a:pt x="3986" y="3376"/>
                  <a:pt x="4036" y="3438"/>
                </a:cubicBezTo>
                <a:cubicBezTo>
                  <a:pt x="4161" y="3603"/>
                  <a:pt x="4360" y="3703"/>
                  <a:pt x="4562" y="3703"/>
                </a:cubicBezTo>
                <a:cubicBezTo>
                  <a:pt x="4682" y="3703"/>
                  <a:pt x="4803" y="3668"/>
                  <a:pt x="4911" y="3588"/>
                </a:cubicBezTo>
                <a:cubicBezTo>
                  <a:pt x="5223" y="3363"/>
                  <a:pt x="5435" y="2951"/>
                  <a:pt x="5360" y="2551"/>
                </a:cubicBezTo>
                <a:cubicBezTo>
                  <a:pt x="5335" y="2389"/>
                  <a:pt x="5273" y="2239"/>
                  <a:pt x="5148" y="2126"/>
                </a:cubicBezTo>
                <a:cubicBezTo>
                  <a:pt x="5048" y="2051"/>
                  <a:pt x="4923" y="1989"/>
                  <a:pt x="4798" y="1989"/>
                </a:cubicBezTo>
                <a:close/>
                <a:moveTo>
                  <a:pt x="9745" y="3006"/>
                </a:moveTo>
                <a:cubicBezTo>
                  <a:pt x="9437" y="3006"/>
                  <a:pt x="9178" y="3209"/>
                  <a:pt x="9121" y="3513"/>
                </a:cubicBezTo>
                <a:lnTo>
                  <a:pt x="9084" y="3763"/>
                </a:lnTo>
                <a:cubicBezTo>
                  <a:pt x="9021" y="4088"/>
                  <a:pt x="9246" y="4450"/>
                  <a:pt x="9584" y="4488"/>
                </a:cubicBezTo>
                <a:cubicBezTo>
                  <a:pt x="9611" y="4491"/>
                  <a:pt x="9638" y="4492"/>
                  <a:pt x="9664" y="4492"/>
                </a:cubicBezTo>
                <a:cubicBezTo>
                  <a:pt x="9970" y="4492"/>
                  <a:pt x="10238" y="4298"/>
                  <a:pt x="10296" y="3988"/>
                </a:cubicBezTo>
                <a:lnTo>
                  <a:pt x="10346" y="3738"/>
                </a:lnTo>
                <a:cubicBezTo>
                  <a:pt x="10408" y="3401"/>
                  <a:pt x="10171" y="3051"/>
                  <a:pt x="9846" y="3014"/>
                </a:cubicBezTo>
                <a:cubicBezTo>
                  <a:pt x="9812" y="3009"/>
                  <a:pt x="9778" y="3006"/>
                  <a:pt x="9745" y="3006"/>
                </a:cubicBezTo>
                <a:close/>
                <a:moveTo>
                  <a:pt x="13245" y="2701"/>
                </a:moveTo>
                <a:cubicBezTo>
                  <a:pt x="12970" y="2801"/>
                  <a:pt x="12770" y="3039"/>
                  <a:pt x="12795" y="3351"/>
                </a:cubicBezTo>
                <a:lnTo>
                  <a:pt x="12795" y="3401"/>
                </a:lnTo>
                <a:cubicBezTo>
                  <a:pt x="12795" y="3426"/>
                  <a:pt x="12782" y="3438"/>
                  <a:pt x="12782" y="3451"/>
                </a:cubicBezTo>
                <a:lnTo>
                  <a:pt x="12732" y="3501"/>
                </a:lnTo>
                <a:cubicBezTo>
                  <a:pt x="12495" y="3738"/>
                  <a:pt x="12545" y="4188"/>
                  <a:pt x="12795" y="4376"/>
                </a:cubicBezTo>
                <a:cubicBezTo>
                  <a:pt x="12923" y="4470"/>
                  <a:pt x="13063" y="4515"/>
                  <a:pt x="13200" y="4515"/>
                </a:cubicBezTo>
                <a:cubicBezTo>
                  <a:pt x="13371" y="4515"/>
                  <a:pt x="13538" y="4445"/>
                  <a:pt x="13669" y="4313"/>
                </a:cubicBezTo>
                <a:cubicBezTo>
                  <a:pt x="13782" y="4201"/>
                  <a:pt x="13857" y="4088"/>
                  <a:pt x="13919" y="3951"/>
                </a:cubicBezTo>
                <a:cubicBezTo>
                  <a:pt x="13769" y="3501"/>
                  <a:pt x="13532" y="3089"/>
                  <a:pt x="13245" y="2701"/>
                </a:cubicBezTo>
                <a:close/>
                <a:moveTo>
                  <a:pt x="6273" y="6778"/>
                </a:moveTo>
                <a:cubicBezTo>
                  <a:pt x="6066" y="6778"/>
                  <a:pt x="5859" y="6873"/>
                  <a:pt x="5748" y="7062"/>
                </a:cubicBezTo>
                <a:cubicBezTo>
                  <a:pt x="5740" y="7062"/>
                  <a:pt x="5732" y="7061"/>
                  <a:pt x="5725" y="7061"/>
                </a:cubicBezTo>
                <a:cubicBezTo>
                  <a:pt x="5445" y="7061"/>
                  <a:pt x="5159" y="7282"/>
                  <a:pt x="5110" y="7574"/>
                </a:cubicBezTo>
                <a:cubicBezTo>
                  <a:pt x="5061" y="7924"/>
                  <a:pt x="5273" y="8236"/>
                  <a:pt x="5610" y="8299"/>
                </a:cubicBezTo>
                <a:cubicBezTo>
                  <a:pt x="5678" y="8313"/>
                  <a:pt x="5746" y="8319"/>
                  <a:pt x="5815" y="8319"/>
                </a:cubicBezTo>
                <a:cubicBezTo>
                  <a:pt x="6243" y="8319"/>
                  <a:pt x="6673" y="8062"/>
                  <a:pt x="6835" y="7674"/>
                </a:cubicBezTo>
                <a:cubicBezTo>
                  <a:pt x="6972" y="7374"/>
                  <a:pt x="6860" y="6987"/>
                  <a:pt x="6547" y="6837"/>
                </a:cubicBezTo>
                <a:cubicBezTo>
                  <a:pt x="6461" y="6798"/>
                  <a:pt x="6367" y="6778"/>
                  <a:pt x="6273" y="6778"/>
                </a:cubicBezTo>
                <a:close/>
                <a:moveTo>
                  <a:pt x="12090" y="7951"/>
                </a:moveTo>
                <a:cubicBezTo>
                  <a:pt x="11915" y="7951"/>
                  <a:pt x="11742" y="8022"/>
                  <a:pt x="11608" y="8149"/>
                </a:cubicBezTo>
                <a:cubicBezTo>
                  <a:pt x="11345" y="8424"/>
                  <a:pt x="11208" y="8836"/>
                  <a:pt x="11245" y="9211"/>
                </a:cubicBezTo>
                <a:cubicBezTo>
                  <a:pt x="11270" y="9298"/>
                  <a:pt x="11283" y="9373"/>
                  <a:pt x="11333" y="9448"/>
                </a:cubicBezTo>
                <a:cubicBezTo>
                  <a:pt x="11558" y="9336"/>
                  <a:pt x="11783" y="9248"/>
                  <a:pt x="11958" y="9124"/>
                </a:cubicBezTo>
                <a:cubicBezTo>
                  <a:pt x="12208" y="8949"/>
                  <a:pt x="12470" y="8749"/>
                  <a:pt x="12707" y="8511"/>
                </a:cubicBezTo>
                <a:cubicBezTo>
                  <a:pt x="12682" y="8336"/>
                  <a:pt x="12607" y="8186"/>
                  <a:pt x="12482" y="8086"/>
                </a:cubicBezTo>
                <a:cubicBezTo>
                  <a:pt x="12362" y="7994"/>
                  <a:pt x="12226" y="7951"/>
                  <a:pt x="12090" y="7951"/>
                </a:cubicBezTo>
                <a:close/>
                <a:moveTo>
                  <a:pt x="3686" y="10411"/>
                </a:moveTo>
                <a:cubicBezTo>
                  <a:pt x="3599" y="10498"/>
                  <a:pt x="3486" y="10573"/>
                  <a:pt x="3399" y="10635"/>
                </a:cubicBezTo>
                <a:cubicBezTo>
                  <a:pt x="2999" y="10923"/>
                  <a:pt x="2624" y="11273"/>
                  <a:pt x="2312" y="11685"/>
                </a:cubicBezTo>
                <a:cubicBezTo>
                  <a:pt x="2349" y="11735"/>
                  <a:pt x="2374" y="11760"/>
                  <a:pt x="2412" y="11785"/>
                </a:cubicBezTo>
                <a:cubicBezTo>
                  <a:pt x="2520" y="11872"/>
                  <a:pt x="2676" y="11940"/>
                  <a:pt x="2813" y="11940"/>
                </a:cubicBezTo>
                <a:cubicBezTo>
                  <a:pt x="2834" y="11940"/>
                  <a:pt x="2854" y="11938"/>
                  <a:pt x="2874" y="11935"/>
                </a:cubicBezTo>
                <a:cubicBezTo>
                  <a:pt x="3036" y="11910"/>
                  <a:pt x="3186" y="11835"/>
                  <a:pt x="3299" y="11710"/>
                </a:cubicBezTo>
                <a:cubicBezTo>
                  <a:pt x="3361" y="11635"/>
                  <a:pt x="3399" y="11573"/>
                  <a:pt x="3411" y="11498"/>
                </a:cubicBezTo>
                <a:cubicBezTo>
                  <a:pt x="3486" y="11473"/>
                  <a:pt x="3549" y="11448"/>
                  <a:pt x="3624" y="11398"/>
                </a:cubicBezTo>
                <a:cubicBezTo>
                  <a:pt x="3749" y="11310"/>
                  <a:pt x="3861" y="11148"/>
                  <a:pt x="3898" y="10998"/>
                </a:cubicBezTo>
                <a:cubicBezTo>
                  <a:pt x="3911" y="10835"/>
                  <a:pt x="3898" y="10660"/>
                  <a:pt x="3786" y="10523"/>
                </a:cubicBezTo>
                <a:cubicBezTo>
                  <a:pt x="3749" y="10498"/>
                  <a:pt x="3724" y="10460"/>
                  <a:pt x="3686" y="10411"/>
                </a:cubicBezTo>
                <a:close/>
                <a:moveTo>
                  <a:pt x="9169" y="11080"/>
                </a:moveTo>
                <a:cubicBezTo>
                  <a:pt x="8938" y="11080"/>
                  <a:pt x="8727" y="11208"/>
                  <a:pt x="8609" y="11435"/>
                </a:cubicBezTo>
                <a:cubicBezTo>
                  <a:pt x="8547" y="11548"/>
                  <a:pt x="8484" y="11672"/>
                  <a:pt x="8422" y="11772"/>
                </a:cubicBezTo>
                <a:cubicBezTo>
                  <a:pt x="8272" y="12060"/>
                  <a:pt x="8422" y="12485"/>
                  <a:pt x="8721" y="12610"/>
                </a:cubicBezTo>
                <a:cubicBezTo>
                  <a:pt x="8810" y="12647"/>
                  <a:pt x="8899" y="12665"/>
                  <a:pt x="8986" y="12665"/>
                </a:cubicBezTo>
                <a:cubicBezTo>
                  <a:pt x="9217" y="12665"/>
                  <a:pt x="9428" y="12537"/>
                  <a:pt x="9546" y="12310"/>
                </a:cubicBezTo>
                <a:cubicBezTo>
                  <a:pt x="9609" y="12197"/>
                  <a:pt x="9671" y="12072"/>
                  <a:pt x="9734" y="11960"/>
                </a:cubicBezTo>
                <a:cubicBezTo>
                  <a:pt x="9896" y="11685"/>
                  <a:pt x="9734" y="11260"/>
                  <a:pt x="9434" y="11135"/>
                </a:cubicBezTo>
                <a:cubicBezTo>
                  <a:pt x="9345" y="11098"/>
                  <a:pt x="9256" y="11080"/>
                  <a:pt x="9169" y="11080"/>
                </a:cubicBezTo>
                <a:close/>
                <a:moveTo>
                  <a:pt x="3900" y="13015"/>
                </a:moveTo>
                <a:cubicBezTo>
                  <a:pt x="3602" y="13015"/>
                  <a:pt x="3343" y="13217"/>
                  <a:pt x="3286" y="13522"/>
                </a:cubicBezTo>
                <a:lnTo>
                  <a:pt x="3274" y="13647"/>
                </a:lnTo>
                <a:cubicBezTo>
                  <a:pt x="3211" y="13959"/>
                  <a:pt x="3436" y="14321"/>
                  <a:pt x="3774" y="14371"/>
                </a:cubicBezTo>
                <a:cubicBezTo>
                  <a:pt x="3807" y="14376"/>
                  <a:pt x="3839" y="14379"/>
                  <a:pt x="3872" y="14379"/>
                </a:cubicBezTo>
                <a:cubicBezTo>
                  <a:pt x="4170" y="14379"/>
                  <a:pt x="4429" y="14176"/>
                  <a:pt x="4486" y="13872"/>
                </a:cubicBezTo>
                <a:lnTo>
                  <a:pt x="4498" y="13747"/>
                </a:lnTo>
                <a:cubicBezTo>
                  <a:pt x="4561" y="13409"/>
                  <a:pt x="4336" y="13059"/>
                  <a:pt x="3998" y="13022"/>
                </a:cubicBezTo>
                <a:cubicBezTo>
                  <a:pt x="3965" y="13017"/>
                  <a:pt x="3933" y="13015"/>
                  <a:pt x="3900" y="13015"/>
                </a:cubicBezTo>
                <a:close/>
                <a:moveTo>
                  <a:pt x="9023" y="15314"/>
                </a:moveTo>
                <a:cubicBezTo>
                  <a:pt x="8725" y="15314"/>
                  <a:pt x="8465" y="15516"/>
                  <a:pt x="8409" y="15821"/>
                </a:cubicBezTo>
                <a:lnTo>
                  <a:pt x="8284" y="16558"/>
                </a:lnTo>
                <a:cubicBezTo>
                  <a:pt x="8222" y="16883"/>
                  <a:pt x="8459" y="17245"/>
                  <a:pt x="8784" y="17270"/>
                </a:cubicBezTo>
                <a:cubicBezTo>
                  <a:pt x="8818" y="17275"/>
                  <a:pt x="8853" y="17278"/>
                  <a:pt x="8886" y="17278"/>
                </a:cubicBezTo>
                <a:cubicBezTo>
                  <a:pt x="9182" y="17278"/>
                  <a:pt x="9440" y="17084"/>
                  <a:pt x="9496" y="16770"/>
                </a:cubicBezTo>
                <a:lnTo>
                  <a:pt x="9621" y="16046"/>
                </a:lnTo>
                <a:cubicBezTo>
                  <a:pt x="9684" y="15733"/>
                  <a:pt x="9471" y="15371"/>
                  <a:pt x="9121" y="15321"/>
                </a:cubicBezTo>
                <a:cubicBezTo>
                  <a:pt x="9088" y="15316"/>
                  <a:pt x="9056" y="15314"/>
                  <a:pt x="9023" y="15314"/>
                </a:cubicBezTo>
                <a:close/>
                <a:moveTo>
                  <a:pt x="4383" y="17363"/>
                </a:moveTo>
                <a:cubicBezTo>
                  <a:pt x="4087" y="17363"/>
                  <a:pt x="3830" y="17556"/>
                  <a:pt x="3774" y="17870"/>
                </a:cubicBezTo>
                <a:lnTo>
                  <a:pt x="3749" y="17995"/>
                </a:lnTo>
                <a:cubicBezTo>
                  <a:pt x="3686" y="18320"/>
                  <a:pt x="3923" y="18682"/>
                  <a:pt x="4248" y="18707"/>
                </a:cubicBezTo>
                <a:cubicBezTo>
                  <a:pt x="4284" y="18712"/>
                  <a:pt x="4319" y="18715"/>
                  <a:pt x="4354" y="18715"/>
                </a:cubicBezTo>
                <a:cubicBezTo>
                  <a:pt x="4659" y="18715"/>
                  <a:pt x="4917" y="18521"/>
                  <a:pt x="4973" y="18207"/>
                </a:cubicBezTo>
                <a:lnTo>
                  <a:pt x="4986" y="18082"/>
                </a:lnTo>
                <a:cubicBezTo>
                  <a:pt x="5048" y="17770"/>
                  <a:pt x="4836" y="17408"/>
                  <a:pt x="4486" y="17370"/>
                </a:cubicBezTo>
                <a:cubicBezTo>
                  <a:pt x="4451" y="17365"/>
                  <a:pt x="4417" y="17363"/>
                  <a:pt x="4383" y="17363"/>
                </a:cubicBezTo>
                <a:close/>
                <a:moveTo>
                  <a:pt x="643" y="20089"/>
                </a:moveTo>
                <a:cubicBezTo>
                  <a:pt x="349" y="20089"/>
                  <a:pt x="80" y="20271"/>
                  <a:pt x="0" y="20569"/>
                </a:cubicBezTo>
                <a:cubicBezTo>
                  <a:pt x="288" y="21006"/>
                  <a:pt x="650" y="21393"/>
                  <a:pt x="1050" y="21706"/>
                </a:cubicBezTo>
                <a:cubicBezTo>
                  <a:pt x="1062" y="21681"/>
                  <a:pt x="1062" y="21668"/>
                  <a:pt x="1062" y="21631"/>
                </a:cubicBezTo>
                <a:cubicBezTo>
                  <a:pt x="1087" y="21568"/>
                  <a:pt x="1087" y="21506"/>
                  <a:pt x="1100" y="21443"/>
                </a:cubicBezTo>
                <a:cubicBezTo>
                  <a:pt x="1112" y="21431"/>
                  <a:pt x="1125" y="21393"/>
                  <a:pt x="1150" y="21381"/>
                </a:cubicBezTo>
                <a:cubicBezTo>
                  <a:pt x="1362" y="21194"/>
                  <a:pt x="1375" y="20881"/>
                  <a:pt x="1237" y="20669"/>
                </a:cubicBezTo>
                <a:cubicBezTo>
                  <a:pt x="1200" y="20394"/>
                  <a:pt x="1000" y="20131"/>
                  <a:pt x="725" y="20094"/>
                </a:cubicBezTo>
                <a:cubicBezTo>
                  <a:pt x="697" y="20091"/>
                  <a:pt x="670" y="20089"/>
                  <a:pt x="643" y="20089"/>
                </a:cubicBezTo>
                <a:close/>
                <a:moveTo>
                  <a:pt x="5285" y="20944"/>
                </a:moveTo>
                <a:lnTo>
                  <a:pt x="5285" y="20944"/>
                </a:lnTo>
                <a:cubicBezTo>
                  <a:pt x="5023" y="20994"/>
                  <a:pt x="4798" y="21181"/>
                  <a:pt x="4736" y="21456"/>
                </a:cubicBezTo>
                <a:lnTo>
                  <a:pt x="4736" y="21581"/>
                </a:lnTo>
                <a:cubicBezTo>
                  <a:pt x="4673" y="21731"/>
                  <a:pt x="4636" y="21881"/>
                  <a:pt x="4623" y="22043"/>
                </a:cubicBezTo>
                <a:cubicBezTo>
                  <a:pt x="4786" y="21931"/>
                  <a:pt x="4911" y="21793"/>
                  <a:pt x="5011" y="21631"/>
                </a:cubicBezTo>
                <a:cubicBezTo>
                  <a:pt x="5148" y="21443"/>
                  <a:pt x="5223" y="21206"/>
                  <a:pt x="5285" y="20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3" name="Google Shape;293;p19"/>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294" name="Google Shape;294;p19"/>
          <p:cNvSpPr txBox="1">
            <a:spLocks noGrp="1"/>
          </p:cNvSpPr>
          <p:nvPr>
            <p:ph type="title" hasCustomPrompt="1"/>
          </p:nvPr>
        </p:nvSpPr>
        <p:spPr>
          <a:xfrm>
            <a:off x="2493000" y="573076"/>
            <a:ext cx="4158000" cy="799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5" name="Google Shape;295;p19"/>
          <p:cNvSpPr txBox="1">
            <a:spLocks noGrp="1"/>
          </p:cNvSpPr>
          <p:nvPr>
            <p:ph type="subTitle" idx="1"/>
          </p:nvPr>
        </p:nvSpPr>
        <p:spPr>
          <a:xfrm>
            <a:off x="2493000" y="1328398"/>
            <a:ext cx="41580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6" name="Google Shape;296;p19"/>
          <p:cNvSpPr txBox="1">
            <a:spLocks noGrp="1"/>
          </p:cNvSpPr>
          <p:nvPr>
            <p:ph type="title" idx="2" hasCustomPrompt="1"/>
          </p:nvPr>
        </p:nvSpPr>
        <p:spPr>
          <a:xfrm>
            <a:off x="2493000" y="1979133"/>
            <a:ext cx="4158000" cy="799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7" name="Google Shape;297;p19"/>
          <p:cNvSpPr txBox="1">
            <a:spLocks noGrp="1"/>
          </p:cNvSpPr>
          <p:nvPr>
            <p:ph type="subTitle" idx="3"/>
          </p:nvPr>
        </p:nvSpPr>
        <p:spPr>
          <a:xfrm>
            <a:off x="2493000" y="2734455"/>
            <a:ext cx="41580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8" name="Google Shape;298;p19"/>
          <p:cNvSpPr txBox="1">
            <a:spLocks noGrp="1"/>
          </p:cNvSpPr>
          <p:nvPr>
            <p:ph type="title" idx="4" hasCustomPrompt="1"/>
          </p:nvPr>
        </p:nvSpPr>
        <p:spPr>
          <a:xfrm>
            <a:off x="2493000" y="3385202"/>
            <a:ext cx="4158000" cy="799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9" name="Google Shape;299;p19"/>
          <p:cNvSpPr txBox="1">
            <a:spLocks noGrp="1"/>
          </p:cNvSpPr>
          <p:nvPr>
            <p:ph type="subTitle" idx="5"/>
          </p:nvPr>
        </p:nvSpPr>
        <p:spPr>
          <a:xfrm>
            <a:off x="2493000" y="4140524"/>
            <a:ext cx="41580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300"/>
        <p:cNvGrpSpPr/>
        <p:nvPr/>
      </p:nvGrpSpPr>
      <p:grpSpPr>
        <a:xfrm>
          <a:off x="0" y="0"/>
          <a:ext cx="0" cy="0"/>
          <a:chOff x="0" y="0"/>
          <a:chExt cx="0" cy="0"/>
        </a:xfrm>
      </p:grpSpPr>
      <p:sp>
        <p:nvSpPr>
          <p:cNvPr id="301" name="Google Shape;301;p20"/>
          <p:cNvSpPr/>
          <p:nvPr/>
        </p:nvSpPr>
        <p:spPr>
          <a:xfrm>
            <a:off x="6251800" y="4535420"/>
            <a:ext cx="3593543" cy="2197482"/>
          </a:xfrm>
          <a:custGeom>
            <a:avLst/>
            <a:gdLst/>
            <a:ahLst/>
            <a:cxnLst/>
            <a:rect l="l" t="t" r="r" b="b"/>
            <a:pathLst>
              <a:path w="46956" h="28714" fill="none" extrusionOk="0">
                <a:moveTo>
                  <a:pt x="1" y="24715"/>
                </a:moveTo>
                <a:cubicBezTo>
                  <a:pt x="1338" y="21991"/>
                  <a:pt x="2924" y="19355"/>
                  <a:pt x="4774" y="16794"/>
                </a:cubicBezTo>
                <a:cubicBezTo>
                  <a:pt x="5773" y="15419"/>
                  <a:pt x="6885" y="14007"/>
                  <a:pt x="8447" y="13158"/>
                </a:cubicBezTo>
                <a:cubicBezTo>
                  <a:pt x="8734" y="12995"/>
                  <a:pt x="9047" y="12858"/>
                  <a:pt x="9347" y="12870"/>
                </a:cubicBezTo>
                <a:cubicBezTo>
                  <a:pt x="9672" y="12883"/>
                  <a:pt x="9909" y="13058"/>
                  <a:pt x="10109" y="13258"/>
                </a:cubicBezTo>
                <a:cubicBezTo>
                  <a:pt x="11308" y="14420"/>
                  <a:pt x="11746" y="16069"/>
                  <a:pt x="12046" y="17718"/>
                </a:cubicBezTo>
                <a:cubicBezTo>
                  <a:pt x="12483" y="20130"/>
                  <a:pt x="12670" y="22629"/>
                  <a:pt x="12608" y="25178"/>
                </a:cubicBezTo>
                <a:cubicBezTo>
                  <a:pt x="12583" y="26464"/>
                  <a:pt x="12233" y="28064"/>
                  <a:pt x="10821" y="28714"/>
                </a:cubicBezTo>
                <a:cubicBezTo>
                  <a:pt x="11321" y="21841"/>
                  <a:pt x="14507" y="14657"/>
                  <a:pt x="19730" y="8609"/>
                </a:cubicBezTo>
                <a:cubicBezTo>
                  <a:pt x="20430" y="7785"/>
                  <a:pt x="21342" y="6910"/>
                  <a:pt x="22416" y="6785"/>
                </a:cubicBezTo>
                <a:cubicBezTo>
                  <a:pt x="23416" y="6660"/>
                  <a:pt x="24178" y="7248"/>
                  <a:pt x="24753" y="7847"/>
                </a:cubicBezTo>
                <a:cubicBezTo>
                  <a:pt x="28039" y="11246"/>
                  <a:pt x="28001" y="14295"/>
                  <a:pt x="26752" y="19280"/>
                </a:cubicBezTo>
                <a:cubicBezTo>
                  <a:pt x="25977" y="18943"/>
                  <a:pt x="26052" y="17931"/>
                  <a:pt x="26240" y="17093"/>
                </a:cubicBezTo>
                <a:cubicBezTo>
                  <a:pt x="27939" y="9634"/>
                  <a:pt x="33487" y="1500"/>
                  <a:pt x="46956" y="1"/>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8617262" y="832099"/>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8768790" y="4198990"/>
            <a:ext cx="438372" cy="901201"/>
          </a:xfrm>
          <a:custGeom>
            <a:avLst/>
            <a:gdLst/>
            <a:ahLst/>
            <a:cxnLst/>
            <a:rect l="l" t="t" r="r" b="b"/>
            <a:pathLst>
              <a:path w="9984" h="20525" extrusionOk="0">
                <a:moveTo>
                  <a:pt x="3546" y="0"/>
                </a:moveTo>
                <a:cubicBezTo>
                  <a:pt x="2194" y="0"/>
                  <a:pt x="822" y="756"/>
                  <a:pt x="400" y="2101"/>
                </a:cubicBezTo>
                <a:cubicBezTo>
                  <a:pt x="1" y="3438"/>
                  <a:pt x="613" y="4900"/>
                  <a:pt x="1437" y="6012"/>
                </a:cubicBezTo>
                <a:cubicBezTo>
                  <a:pt x="2262" y="7111"/>
                  <a:pt x="3312" y="8036"/>
                  <a:pt x="3986" y="9260"/>
                </a:cubicBezTo>
                <a:cubicBezTo>
                  <a:pt x="5023" y="11160"/>
                  <a:pt x="4998" y="13471"/>
                  <a:pt x="5398" y="15620"/>
                </a:cubicBezTo>
                <a:cubicBezTo>
                  <a:pt x="5811" y="17782"/>
                  <a:pt x="6985" y="20118"/>
                  <a:pt x="9009" y="20481"/>
                </a:cubicBezTo>
                <a:cubicBezTo>
                  <a:pt x="9152" y="20509"/>
                  <a:pt x="9303" y="20525"/>
                  <a:pt x="9455" y="20525"/>
                </a:cubicBezTo>
                <a:cubicBezTo>
                  <a:pt x="9634" y="20525"/>
                  <a:pt x="9815" y="20503"/>
                  <a:pt x="9984" y="20456"/>
                </a:cubicBezTo>
                <a:lnTo>
                  <a:pt x="9984" y="18082"/>
                </a:lnTo>
                <a:cubicBezTo>
                  <a:pt x="9738" y="18210"/>
                  <a:pt x="9464" y="18302"/>
                  <a:pt x="9186" y="18302"/>
                </a:cubicBezTo>
                <a:cubicBezTo>
                  <a:pt x="9140" y="18302"/>
                  <a:pt x="9093" y="18299"/>
                  <a:pt x="9047" y="18294"/>
                </a:cubicBezTo>
                <a:cubicBezTo>
                  <a:pt x="8572" y="18244"/>
                  <a:pt x="8147" y="17969"/>
                  <a:pt x="7822" y="17619"/>
                </a:cubicBezTo>
                <a:cubicBezTo>
                  <a:pt x="6735" y="16545"/>
                  <a:pt x="6335" y="14958"/>
                  <a:pt x="6123" y="13421"/>
                </a:cubicBezTo>
                <a:cubicBezTo>
                  <a:pt x="5898" y="11909"/>
                  <a:pt x="5811" y="10335"/>
                  <a:pt x="5136" y="8935"/>
                </a:cubicBezTo>
                <a:cubicBezTo>
                  <a:pt x="4261" y="7124"/>
                  <a:pt x="2437" y="5599"/>
                  <a:pt x="2587" y="3600"/>
                </a:cubicBezTo>
                <a:cubicBezTo>
                  <a:pt x="2587" y="3350"/>
                  <a:pt x="2662" y="3075"/>
                  <a:pt x="2837" y="2863"/>
                </a:cubicBezTo>
                <a:cubicBezTo>
                  <a:pt x="3036" y="2622"/>
                  <a:pt x="3316" y="2528"/>
                  <a:pt x="3623" y="2528"/>
                </a:cubicBezTo>
                <a:cubicBezTo>
                  <a:pt x="4047" y="2528"/>
                  <a:pt x="4521" y="2708"/>
                  <a:pt x="4899" y="2925"/>
                </a:cubicBezTo>
                <a:cubicBezTo>
                  <a:pt x="7135" y="4225"/>
                  <a:pt x="8872" y="6149"/>
                  <a:pt x="9984" y="8386"/>
                </a:cubicBezTo>
                <a:lnTo>
                  <a:pt x="9984" y="6049"/>
                </a:lnTo>
                <a:cubicBezTo>
                  <a:pt x="8747" y="3638"/>
                  <a:pt x="6923" y="839"/>
                  <a:pt x="4524" y="139"/>
                </a:cubicBezTo>
                <a:cubicBezTo>
                  <a:pt x="4209" y="46"/>
                  <a:pt x="3878" y="0"/>
                  <a:pt x="3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377415" y="-51779"/>
            <a:ext cx="675385" cy="303313"/>
          </a:xfrm>
          <a:custGeom>
            <a:avLst/>
            <a:gdLst/>
            <a:ahLst/>
            <a:cxnLst/>
            <a:rect l="l" t="t" r="r" b="b"/>
            <a:pathLst>
              <a:path w="15382" h="6908" extrusionOk="0">
                <a:moveTo>
                  <a:pt x="4823" y="0"/>
                </a:moveTo>
                <a:cubicBezTo>
                  <a:pt x="2237" y="2487"/>
                  <a:pt x="0" y="5823"/>
                  <a:pt x="1250" y="6423"/>
                </a:cubicBezTo>
                <a:cubicBezTo>
                  <a:pt x="1518" y="6549"/>
                  <a:pt x="1790" y="6604"/>
                  <a:pt x="2062" y="6604"/>
                </a:cubicBezTo>
                <a:cubicBezTo>
                  <a:pt x="3738" y="6604"/>
                  <a:pt x="5410" y="4541"/>
                  <a:pt x="6070" y="4541"/>
                </a:cubicBezTo>
                <a:cubicBezTo>
                  <a:pt x="6108" y="4541"/>
                  <a:pt x="6142" y="4547"/>
                  <a:pt x="6172" y="4561"/>
                </a:cubicBezTo>
                <a:cubicBezTo>
                  <a:pt x="6510" y="4723"/>
                  <a:pt x="5010" y="6198"/>
                  <a:pt x="6072" y="6723"/>
                </a:cubicBezTo>
                <a:cubicBezTo>
                  <a:pt x="6316" y="6840"/>
                  <a:pt x="6619" y="6907"/>
                  <a:pt x="6974" y="6907"/>
                </a:cubicBezTo>
                <a:cubicBezTo>
                  <a:pt x="8164" y="6907"/>
                  <a:pt x="9935" y="6154"/>
                  <a:pt x="11995" y="4036"/>
                </a:cubicBezTo>
                <a:cubicBezTo>
                  <a:pt x="13282" y="2699"/>
                  <a:pt x="14606" y="1262"/>
                  <a:pt x="15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 name="Google Shape;305;p20"/>
          <p:cNvGrpSpPr/>
          <p:nvPr/>
        </p:nvGrpSpPr>
        <p:grpSpPr>
          <a:xfrm>
            <a:off x="165928" y="3995402"/>
            <a:ext cx="713236" cy="456900"/>
            <a:chOff x="191703" y="4247999"/>
            <a:chExt cx="427395" cy="273806"/>
          </a:xfrm>
        </p:grpSpPr>
        <p:sp>
          <p:nvSpPr>
            <p:cNvPr id="306" name="Google Shape;306;p20"/>
            <p:cNvSpPr/>
            <p:nvPr/>
          </p:nvSpPr>
          <p:spPr>
            <a:xfrm>
              <a:off x="191703" y="4247999"/>
              <a:ext cx="198638" cy="163424"/>
            </a:xfrm>
            <a:custGeom>
              <a:avLst/>
              <a:gdLst/>
              <a:ahLst/>
              <a:cxnLst/>
              <a:rect l="l" t="t" r="r" b="b"/>
              <a:pathLst>
                <a:path w="4524" h="3722" extrusionOk="0">
                  <a:moveTo>
                    <a:pt x="763" y="1"/>
                  </a:moveTo>
                  <a:cubicBezTo>
                    <a:pt x="426" y="1"/>
                    <a:pt x="157" y="288"/>
                    <a:pt x="88" y="583"/>
                  </a:cubicBezTo>
                  <a:cubicBezTo>
                    <a:pt x="25" y="707"/>
                    <a:pt x="0" y="857"/>
                    <a:pt x="63" y="1032"/>
                  </a:cubicBezTo>
                  <a:cubicBezTo>
                    <a:pt x="275" y="1770"/>
                    <a:pt x="675" y="2444"/>
                    <a:pt x="1212" y="2969"/>
                  </a:cubicBezTo>
                  <a:cubicBezTo>
                    <a:pt x="1579" y="3318"/>
                    <a:pt x="2084" y="3721"/>
                    <a:pt x="2578" y="3721"/>
                  </a:cubicBezTo>
                  <a:cubicBezTo>
                    <a:pt x="2791" y="3721"/>
                    <a:pt x="3003" y="3645"/>
                    <a:pt x="3199" y="3456"/>
                  </a:cubicBezTo>
                  <a:cubicBezTo>
                    <a:pt x="4524" y="2194"/>
                    <a:pt x="2000" y="520"/>
                    <a:pt x="1050" y="70"/>
                  </a:cubicBezTo>
                  <a:cubicBezTo>
                    <a:pt x="951" y="22"/>
                    <a:pt x="855" y="1"/>
                    <a:pt x="7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0"/>
            <p:cNvSpPr/>
            <p:nvPr/>
          </p:nvSpPr>
          <p:spPr>
            <a:xfrm>
              <a:off x="517583" y="4405319"/>
              <a:ext cx="101514" cy="116487"/>
            </a:xfrm>
            <a:custGeom>
              <a:avLst/>
              <a:gdLst/>
              <a:ahLst/>
              <a:cxnLst/>
              <a:rect l="l" t="t" r="r" b="b"/>
              <a:pathLst>
                <a:path w="2312" h="2653" extrusionOk="0">
                  <a:moveTo>
                    <a:pt x="670" y="1"/>
                  </a:moveTo>
                  <a:cubicBezTo>
                    <a:pt x="459" y="1"/>
                    <a:pt x="261" y="93"/>
                    <a:pt x="138" y="298"/>
                  </a:cubicBezTo>
                  <a:cubicBezTo>
                    <a:pt x="63" y="436"/>
                    <a:pt x="25" y="636"/>
                    <a:pt x="88" y="810"/>
                  </a:cubicBezTo>
                  <a:cubicBezTo>
                    <a:pt x="100" y="1298"/>
                    <a:pt x="0" y="1760"/>
                    <a:pt x="313" y="2197"/>
                  </a:cubicBezTo>
                  <a:cubicBezTo>
                    <a:pt x="509" y="2488"/>
                    <a:pt x="837" y="2652"/>
                    <a:pt x="1165" y="2652"/>
                  </a:cubicBezTo>
                  <a:cubicBezTo>
                    <a:pt x="1400" y="2652"/>
                    <a:pt x="1637" y="2568"/>
                    <a:pt x="1825" y="2385"/>
                  </a:cubicBezTo>
                  <a:cubicBezTo>
                    <a:pt x="2187" y="2060"/>
                    <a:pt x="2312" y="1498"/>
                    <a:pt x="2099" y="1023"/>
                  </a:cubicBezTo>
                  <a:cubicBezTo>
                    <a:pt x="1962" y="685"/>
                    <a:pt x="1700" y="448"/>
                    <a:pt x="1387" y="286"/>
                  </a:cubicBezTo>
                  <a:cubicBezTo>
                    <a:pt x="1337" y="248"/>
                    <a:pt x="1287" y="211"/>
                    <a:pt x="1250" y="198"/>
                  </a:cubicBezTo>
                  <a:cubicBezTo>
                    <a:pt x="1162" y="161"/>
                    <a:pt x="1075" y="123"/>
                    <a:pt x="1000" y="73"/>
                  </a:cubicBezTo>
                  <a:cubicBezTo>
                    <a:pt x="893" y="26"/>
                    <a:pt x="780" y="1"/>
                    <a:pt x="6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 name="Google Shape;308;p20"/>
          <p:cNvGrpSpPr/>
          <p:nvPr/>
        </p:nvGrpSpPr>
        <p:grpSpPr>
          <a:xfrm>
            <a:off x="8588566" y="227639"/>
            <a:ext cx="408444" cy="508410"/>
            <a:chOff x="8638974" y="303847"/>
            <a:chExt cx="281511" cy="350434"/>
          </a:xfrm>
        </p:grpSpPr>
        <p:sp>
          <p:nvSpPr>
            <p:cNvPr id="309" name="Google Shape;309;p20"/>
            <p:cNvSpPr/>
            <p:nvPr/>
          </p:nvSpPr>
          <p:spPr>
            <a:xfrm>
              <a:off x="8638974" y="482691"/>
              <a:ext cx="161228" cy="171591"/>
            </a:xfrm>
            <a:custGeom>
              <a:avLst/>
              <a:gdLst/>
              <a:ahLst/>
              <a:cxnLst/>
              <a:rect l="l" t="t" r="r" b="b"/>
              <a:pathLst>
                <a:path w="3672" h="3908" extrusionOk="0">
                  <a:moveTo>
                    <a:pt x="2678" y="0"/>
                  </a:moveTo>
                  <a:cubicBezTo>
                    <a:pt x="2583" y="0"/>
                    <a:pt x="2488" y="24"/>
                    <a:pt x="2387" y="86"/>
                  </a:cubicBezTo>
                  <a:cubicBezTo>
                    <a:pt x="1737" y="473"/>
                    <a:pt x="1175" y="985"/>
                    <a:pt x="762" y="1648"/>
                  </a:cubicBezTo>
                  <a:cubicBezTo>
                    <a:pt x="413" y="2247"/>
                    <a:pt x="0" y="3184"/>
                    <a:pt x="750" y="3684"/>
                  </a:cubicBezTo>
                  <a:cubicBezTo>
                    <a:pt x="982" y="3839"/>
                    <a:pt x="1202" y="3907"/>
                    <a:pt x="1410" y="3907"/>
                  </a:cubicBezTo>
                  <a:cubicBezTo>
                    <a:pt x="2594" y="3907"/>
                    <a:pt x="3381" y="1707"/>
                    <a:pt x="3561" y="835"/>
                  </a:cubicBezTo>
                  <a:cubicBezTo>
                    <a:pt x="3672" y="345"/>
                    <a:pt x="3253" y="23"/>
                    <a:pt x="2871" y="23"/>
                  </a:cubicBezTo>
                  <a:cubicBezTo>
                    <a:pt x="2864" y="23"/>
                    <a:pt x="2856" y="23"/>
                    <a:pt x="2849" y="23"/>
                  </a:cubicBezTo>
                  <a:cubicBezTo>
                    <a:pt x="2792" y="9"/>
                    <a:pt x="2735" y="0"/>
                    <a:pt x="26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0"/>
            <p:cNvSpPr/>
            <p:nvPr/>
          </p:nvSpPr>
          <p:spPr>
            <a:xfrm>
              <a:off x="8801934" y="303847"/>
              <a:ext cx="118550" cy="103007"/>
            </a:xfrm>
            <a:custGeom>
              <a:avLst/>
              <a:gdLst/>
              <a:ahLst/>
              <a:cxnLst/>
              <a:rect l="l" t="t" r="r" b="b"/>
              <a:pathLst>
                <a:path w="2700" h="2346" extrusionOk="0">
                  <a:moveTo>
                    <a:pt x="2044" y="1"/>
                  </a:moveTo>
                  <a:cubicBezTo>
                    <a:pt x="1930" y="1"/>
                    <a:pt x="1807" y="31"/>
                    <a:pt x="1700" y="89"/>
                  </a:cubicBezTo>
                  <a:cubicBezTo>
                    <a:pt x="1238" y="214"/>
                    <a:pt x="750" y="214"/>
                    <a:pt x="413" y="614"/>
                  </a:cubicBezTo>
                  <a:cubicBezTo>
                    <a:pt x="1" y="1063"/>
                    <a:pt x="51" y="1788"/>
                    <a:pt x="576" y="2138"/>
                  </a:cubicBezTo>
                  <a:cubicBezTo>
                    <a:pt x="769" y="2277"/>
                    <a:pt x="1004" y="2346"/>
                    <a:pt x="1239" y="2346"/>
                  </a:cubicBezTo>
                  <a:cubicBezTo>
                    <a:pt x="1491" y="2346"/>
                    <a:pt x="1744" y="2268"/>
                    <a:pt x="1950" y="2113"/>
                  </a:cubicBezTo>
                  <a:cubicBezTo>
                    <a:pt x="2250" y="1901"/>
                    <a:pt x="2425" y="1588"/>
                    <a:pt x="2537" y="1238"/>
                  </a:cubicBezTo>
                  <a:cubicBezTo>
                    <a:pt x="2550" y="1201"/>
                    <a:pt x="2562" y="1126"/>
                    <a:pt x="2575" y="1088"/>
                  </a:cubicBezTo>
                  <a:cubicBezTo>
                    <a:pt x="2600" y="989"/>
                    <a:pt x="2625" y="901"/>
                    <a:pt x="2637" y="801"/>
                  </a:cubicBezTo>
                  <a:cubicBezTo>
                    <a:pt x="2700" y="476"/>
                    <a:pt x="2575" y="139"/>
                    <a:pt x="2212" y="26"/>
                  </a:cubicBezTo>
                  <a:cubicBezTo>
                    <a:pt x="2161" y="9"/>
                    <a:pt x="2104"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20"/>
          <p:cNvSpPr/>
          <p:nvPr/>
        </p:nvSpPr>
        <p:spPr>
          <a:xfrm>
            <a:off x="236683" y="1112788"/>
            <a:ext cx="478416" cy="667614"/>
          </a:xfrm>
          <a:custGeom>
            <a:avLst/>
            <a:gdLst/>
            <a:ahLst/>
            <a:cxnLst/>
            <a:rect l="l" t="t" r="r" b="b"/>
            <a:pathLst>
              <a:path w="10896" h="15205" extrusionOk="0">
                <a:moveTo>
                  <a:pt x="8552" y="1"/>
                </a:moveTo>
                <a:cubicBezTo>
                  <a:pt x="6774" y="1"/>
                  <a:pt x="5322" y="613"/>
                  <a:pt x="4961" y="1335"/>
                </a:cubicBezTo>
                <a:cubicBezTo>
                  <a:pt x="4099" y="2997"/>
                  <a:pt x="4823" y="3597"/>
                  <a:pt x="4786" y="4734"/>
                </a:cubicBezTo>
                <a:cubicBezTo>
                  <a:pt x="4786" y="4996"/>
                  <a:pt x="4748" y="5271"/>
                  <a:pt x="4623" y="5496"/>
                </a:cubicBezTo>
                <a:cubicBezTo>
                  <a:pt x="4236" y="6208"/>
                  <a:pt x="3187" y="6058"/>
                  <a:pt x="2424" y="6308"/>
                </a:cubicBezTo>
                <a:cubicBezTo>
                  <a:pt x="925" y="6796"/>
                  <a:pt x="613" y="8982"/>
                  <a:pt x="1537" y="10369"/>
                </a:cubicBezTo>
                <a:cubicBezTo>
                  <a:pt x="1800" y="10769"/>
                  <a:pt x="2149" y="11144"/>
                  <a:pt x="2224" y="11606"/>
                </a:cubicBezTo>
                <a:cubicBezTo>
                  <a:pt x="2312" y="12168"/>
                  <a:pt x="1987" y="12706"/>
                  <a:pt x="1537" y="12993"/>
                </a:cubicBezTo>
                <a:cubicBezTo>
                  <a:pt x="1100" y="13293"/>
                  <a:pt x="538" y="13718"/>
                  <a:pt x="0" y="13830"/>
                </a:cubicBezTo>
                <a:cubicBezTo>
                  <a:pt x="250" y="14292"/>
                  <a:pt x="750" y="14767"/>
                  <a:pt x="1062" y="15205"/>
                </a:cubicBezTo>
                <a:cubicBezTo>
                  <a:pt x="1937" y="14855"/>
                  <a:pt x="2749" y="14305"/>
                  <a:pt x="3411" y="13643"/>
                </a:cubicBezTo>
                <a:cubicBezTo>
                  <a:pt x="3924" y="13105"/>
                  <a:pt x="4374" y="12368"/>
                  <a:pt x="4186" y="11606"/>
                </a:cubicBezTo>
                <a:cubicBezTo>
                  <a:pt x="3874" y="10357"/>
                  <a:pt x="1987" y="9594"/>
                  <a:pt x="2249" y="8370"/>
                </a:cubicBezTo>
                <a:cubicBezTo>
                  <a:pt x="2424" y="7583"/>
                  <a:pt x="3436" y="7358"/>
                  <a:pt x="4274" y="7358"/>
                </a:cubicBezTo>
                <a:cubicBezTo>
                  <a:pt x="5098" y="7345"/>
                  <a:pt x="6085" y="7345"/>
                  <a:pt x="6498" y="6646"/>
                </a:cubicBezTo>
                <a:cubicBezTo>
                  <a:pt x="7122" y="5596"/>
                  <a:pt x="5848" y="4234"/>
                  <a:pt x="5985" y="2997"/>
                </a:cubicBezTo>
                <a:cubicBezTo>
                  <a:pt x="6098" y="2060"/>
                  <a:pt x="7035" y="1435"/>
                  <a:pt x="7972" y="1373"/>
                </a:cubicBezTo>
                <a:cubicBezTo>
                  <a:pt x="8031" y="1368"/>
                  <a:pt x="8090" y="1366"/>
                  <a:pt x="8150" y="1366"/>
                </a:cubicBezTo>
                <a:cubicBezTo>
                  <a:pt x="9043" y="1366"/>
                  <a:pt x="10041" y="1869"/>
                  <a:pt x="10896" y="2185"/>
                </a:cubicBezTo>
                <a:cubicBezTo>
                  <a:pt x="10833" y="1148"/>
                  <a:pt x="10896" y="1335"/>
                  <a:pt x="10696" y="298"/>
                </a:cubicBezTo>
                <a:cubicBezTo>
                  <a:pt x="9962" y="91"/>
                  <a:pt x="9233" y="1"/>
                  <a:pt x="8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20"/>
          <p:cNvGrpSpPr/>
          <p:nvPr/>
        </p:nvGrpSpPr>
        <p:grpSpPr>
          <a:xfrm>
            <a:off x="108327" y="4591221"/>
            <a:ext cx="905805" cy="409495"/>
            <a:chOff x="1465587" y="3561994"/>
            <a:chExt cx="606011" cy="273983"/>
          </a:xfrm>
        </p:grpSpPr>
        <p:sp>
          <p:nvSpPr>
            <p:cNvPr id="313" name="Google Shape;313;p20"/>
            <p:cNvSpPr/>
            <p:nvPr/>
          </p:nvSpPr>
          <p:spPr>
            <a:xfrm>
              <a:off x="1465587" y="3562345"/>
              <a:ext cx="606011" cy="273632"/>
            </a:xfrm>
            <a:custGeom>
              <a:avLst/>
              <a:gdLst/>
              <a:ahLst/>
              <a:cxnLst/>
              <a:rect l="l" t="t" r="r" b="b"/>
              <a:pathLst>
                <a:path w="13802" h="6232" extrusionOk="0">
                  <a:moveTo>
                    <a:pt x="11952" y="0"/>
                  </a:moveTo>
                  <a:cubicBezTo>
                    <a:pt x="11796" y="0"/>
                    <a:pt x="11619" y="10"/>
                    <a:pt x="11420" y="30"/>
                  </a:cubicBezTo>
                  <a:cubicBezTo>
                    <a:pt x="9959" y="193"/>
                    <a:pt x="8484" y="1030"/>
                    <a:pt x="6997" y="1030"/>
                  </a:cubicBezTo>
                  <a:cubicBezTo>
                    <a:pt x="6149" y="1030"/>
                    <a:pt x="5195" y="893"/>
                    <a:pt x="4264" y="893"/>
                  </a:cubicBezTo>
                  <a:cubicBezTo>
                    <a:pt x="3440" y="893"/>
                    <a:pt x="2635" y="1000"/>
                    <a:pt x="1937" y="1405"/>
                  </a:cubicBezTo>
                  <a:cubicBezTo>
                    <a:pt x="1225" y="1817"/>
                    <a:pt x="862" y="2467"/>
                    <a:pt x="588" y="3091"/>
                  </a:cubicBezTo>
                  <a:cubicBezTo>
                    <a:pt x="275" y="3791"/>
                    <a:pt x="0" y="4541"/>
                    <a:pt x="100" y="5266"/>
                  </a:cubicBezTo>
                  <a:cubicBezTo>
                    <a:pt x="125" y="5528"/>
                    <a:pt x="225" y="5815"/>
                    <a:pt x="488" y="6003"/>
                  </a:cubicBezTo>
                  <a:cubicBezTo>
                    <a:pt x="713" y="6159"/>
                    <a:pt x="1037" y="6232"/>
                    <a:pt x="1359" y="6232"/>
                  </a:cubicBezTo>
                  <a:cubicBezTo>
                    <a:pt x="1449" y="6232"/>
                    <a:pt x="1538" y="6226"/>
                    <a:pt x="1625" y="6215"/>
                  </a:cubicBezTo>
                  <a:cubicBezTo>
                    <a:pt x="2512" y="6128"/>
                    <a:pt x="3274" y="5628"/>
                    <a:pt x="3836" y="5078"/>
                  </a:cubicBezTo>
                  <a:cubicBezTo>
                    <a:pt x="4398" y="4528"/>
                    <a:pt x="4848" y="3929"/>
                    <a:pt x="5485" y="3441"/>
                  </a:cubicBezTo>
                  <a:cubicBezTo>
                    <a:pt x="6032" y="3039"/>
                    <a:pt x="6766" y="2722"/>
                    <a:pt x="7484" y="2722"/>
                  </a:cubicBezTo>
                  <a:cubicBezTo>
                    <a:pt x="7635" y="2722"/>
                    <a:pt x="7786" y="2736"/>
                    <a:pt x="7934" y="2767"/>
                  </a:cubicBezTo>
                  <a:cubicBezTo>
                    <a:pt x="8309" y="2842"/>
                    <a:pt x="8647" y="3017"/>
                    <a:pt x="9034" y="3079"/>
                  </a:cubicBezTo>
                  <a:cubicBezTo>
                    <a:pt x="9129" y="3093"/>
                    <a:pt x="9223" y="3099"/>
                    <a:pt x="9317" y="3099"/>
                  </a:cubicBezTo>
                  <a:cubicBezTo>
                    <a:pt x="10093" y="3099"/>
                    <a:pt x="10846" y="2667"/>
                    <a:pt x="11470" y="2254"/>
                  </a:cubicBezTo>
                  <a:cubicBezTo>
                    <a:pt x="12795" y="1356"/>
                    <a:pt x="13802" y="0"/>
                    <a:pt x="1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0"/>
            <p:cNvSpPr/>
            <p:nvPr/>
          </p:nvSpPr>
          <p:spPr>
            <a:xfrm>
              <a:off x="1470505" y="3561994"/>
              <a:ext cx="544848" cy="271612"/>
            </a:xfrm>
            <a:custGeom>
              <a:avLst/>
              <a:gdLst/>
              <a:ahLst/>
              <a:cxnLst/>
              <a:rect l="l" t="t" r="r" b="b"/>
              <a:pathLst>
                <a:path w="12409" h="6186" extrusionOk="0">
                  <a:moveTo>
                    <a:pt x="11746" y="1"/>
                  </a:moveTo>
                  <a:cubicBezTo>
                    <a:pt x="11608" y="1"/>
                    <a:pt x="11471" y="13"/>
                    <a:pt x="11296" y="26"/>
                  </a:cubicBezTo>
                  <a:cubicBezTo>
                    <a:pt x="11071" y="38"/>
                    <a:pt x="10859" y="88"/>
                    <a:pt x="10634" y="138"/>
                  </a:cubicBezTo>
                  <a:cubicBezTo>
                    <a:pt x="10659" y="213"/>
                    <a:pt x="10671" y="276"/>
                    <a:pt x="10696" y="338"/>
                  </a:cubicBezTo>
                  <a:cubicBezTo>
                    <a:pt x="10759" y="451"/>
                    <a:pt x="10871" y="538"/>
                    <a:pt x="10996" y="563"/>
                  </a:cubicBezTo>
                  <a:cubicBezTo>
                    <a:pt x="11036" y="571"/>
                    <a:pt x="11076" y="575"/>
                    <a:pt x="11117" y="575"/>
                  </a:cubicBezTo>
                  <a:cubicBezTo>
                    <a:pt x="11206" y="575"/>
                    <a:pt x="11294" y="556"/>
                    <a:pt x="11371" y="513"/>
                  </a:cubicBezTo>
                  <a:cubicBezTo>
                    <a:pt x="11382" y="517"/>
                    <a:pt x="11390" y="518"/>
                    <a:pt x="11396" y="518"/>
                  </a:cubicBezTo>
                  <a:cubicBezTo>
                    <a:pt x="11410" y="518"/>
                    <a:pt x="11412" y="509"/>
                    <a:pt x="11421" y="501"/>
                  </a:cubicBezTo>
                  <a:lnTo>
                    <a:pt x="11508" y="451"/>
                  </a:lnTo>
                  <a:cubicBezTo>
                    <a:pt x="11621" y="388"/>
                    <a:pt x="11721" y="276"/>
                    <a:pt x="11733" y="151"/>
                  </a:cubicBezTo>
                  <a:cubicBezTo>
                    <a:pt x="11746" y="101"/>
                    <a:pt x="11746" y="38"/>
                    <a:pt x="11746" y="1"/>
                  </a:cubicBezTo>
                  <a:close/>
                  <a:moveTo>
                    <a:pt x="4874" y="925"/>
                  </a:moveTo>
                  <a:cubicBezTo>
                    <a:pt x="4799" y="988"/>
                    <a:pt x="4736" y="1088"/>
                    <a:pt x="4699" y="1175"/>
                  </a:cubicBezTo>
                  <a:cubicBezTo>
                    <a:pt x="4674" y="1300"/>
                    <a:pt x="4686" y="1463"/>
                    <a:pt x="4749" y="1550"/>
                  </a:cubicBezTo>
                  <a:cubicBezTo>
                    <a:pt x="4811" y="1663"/>
                    <a:pt x="4924" y="1763"/>
                    <a:pt x="5049" y="1775"/>
                  </a:cubicBezTo>
                  <a:cubicBezTo>
                    <a:pt x="5092" y="1783"/>
                    <a:pt x="5133" y="1787"/>
                    <a:pt x="5173" y="1787"/>
                  </a:cubicBezTo>
                  <a:cubicBezTo>
                    <a:pt x="5259" y="1787"/>
                    <a:pt x="5338" y="1768"/>
                    <a:pt x="5423" y="1725"/>
                  </a:cubicBezTo>
                  <a:cubicBezTo>
                    <a:pt x="5486" y="1713"/>
                    <a:pt x="5536" y="1688"/>
                    <a:pt x="5573" y="1663"/>
                  </a:cubicBezTo>
                  <a:cubicBezTo>
                    <a:pt x="5686" y="1625"/>
                    <a:pt x="5786" y="1475"/>
                    <a:pt x="5798" y="1375"/>
                  </a:cubicBezTo>
                  <a:cubicBezTo>
                    <a:pt x="5823" y="1250"/>
                    <a:pt x="5811" y="1088"/>
                    <a:pt x="5748" y="988"/>
                  </a:cubicBezTo>
                  <a:cubicBezTo>
                    <a:pt x="5461" y="975"/>
                    <a:pt x="5174" y="950"/>
                    <a:pt x="4874" y="925"/>
                  </a:cubicBezTo>
                  <a:close/>
                  <a:moveTo>
                    <a:pt x="3087" y="975"/>
                  </a:moveTo>
                  <a:lnTo>
                    <a:pt x="3087" y="975"/>
                  </a:lnTo>
                  <a:cubicBezTo>
                    <a:pt x="2650" y="1063"/>
                    <a:pt x="2237" y="1175"/>
                    <a:pt x="1837" y="1400"/>
                  </a:cubicBezTo>
                  <a:cubicBezTo>
                    <a:pt x="1862" y="1413"/>
                    <a:pt x="1875" y="1413"/>
                    <a:pt x="1875" y="1438"/>
                  </a:cubicBezTo>
                  <a:cubicBezTo>
                    <a:pt x="1912" y="1563"/>
                    <a:pt x="1987" y="1663"/>
                    <a:pt x="2087" y="1725"/>
                  </a:cubicBezTo>
                  <a:cubicBezTo>
                    <a:pt x="2163" y="1767"/>
                    <a:pt x="2257" y="1798"/>
                    <a:pt x="2344" y="1798"/>
                  </a:cubicBezTo>
                  <a:cubicBezTo>
                    <a:pt x="2386" y="1798"/>
                    <a:pt x="2426" y="1791"/>
                    <a:pt x="2462" y="1775"/>
                  </a:cubicBezTo>
                  <a:cubicBezTo>
                    <a:pt x="2562" y="1750"/>
                    <a:pt x="2675" y="1700"/>
                    <a:pt x="2750" y="1638"/>
                  </a:cubicBezTo>
                  <a:cubicBezTo>
                    <a:pt x="2875" y="1538"/>
                    <a:pt x="2949" y="1463"/>
                    <a:pt x="3049" y="1338"/>
                  </a:cubicBezTo>
                  <a:cubicBezTo>
                    <a:pt x="3112" y="1250"/>
                    <a:pt x="3124" y="1088"/>
                    <a:pt x="3087" y="975"/>
                  </a:cubicBezTo>
                  <a:close/>
                  <a:moveTo>
                    <a:pt x="11983" y="1088"/>
                  </a:moveTo>
                  <a:cubicBezTo>
                    <a:pt x="11858" y="1088"/>
                    <a:pt x="11733" y="1138"/>
                    <a:pt x="11633" y="1225"/>
                  </a:cubicBezTo>
                  <a:cubicBezTo>
                    <a:pt x="11558" y="1325"/>
                    <a:pt x="11496" y="1425"/>
                    <a:pt x="11496" y="1575"/>
                  </a:cubicBezTo>
                  <a:lnTo>
                    <a:pt x="11496" y="1650"/>
                  </a:lnTo>
                  <a:cubicBezTo>
                    <a:pt x="11496" y="1775"/>
                    <a:pt x="11546" y="1900"/>
                    <a:pt x="11633" y="2000"/>
                  </a:cubicBezTo>
                  <a:cubicBezTo>
                    <a:pt x="11658" y="2012"/>
                    <a:pt x="11658" y="2025"/>
                    <a:pt x="11671" y="2025"/>
                  </a:cubicBezTo>
                  <a:cubicBezTo>
                    <a:pt x="11946" y="1825"/>
                    <a:pt x="12221" y="1588"/>
                    <a:pt x="12408" y="1338"/>
                  </a:cubicBezTo>
                  <a:cubicBezTo>
                    <a:pt x="12383" y="1288"/>
                    <a:pt x="12358" y="1263"/>
                    <a:pt x="12321" y="1225"/>
                  </a:cubicBezTo>
                  <a:cubicBezTo>
                    <a:pt x="12246" y="1150"/>
                    <a:pt x="12108" y="1088"/>
                    <a:pt x="11983" y="1088"/>
                  </a:cubicBezTo>
                  <a:close/>
                  <a:moveTo>
                    <a:pt x="9291" y="1887"/>
                  </a:moveTo>
                  <a:cubicBezTo>
                    <a:pt x="9124" y="1887"/>
                    <a:pt x="8963" y="1964"/>
                    <a:pt x="8872" y="2112"/>
                  </a:cubicBezTo>
                  <a:cubicBezTo>
                    <a:pt x="8860" y="2137"/>
                    <a:pt x="8847" y="2162"/>
                    <a:pt x="8822" y="2187"/>
                  </a:cubicBezTo>
                  <a:lnTo>
                    <a:pt x="8810" y="2212"/>
                  </a:lnTo>
                  <a:lnTo>
                    <a:pt x="8735" y="2287"/>
                  </a:lnTo>
                  <a:lnTo>
                    <a:pt x="8635" y="2387"/>
                  </a:lnTo>
                  <a:cubicBezTo>
                    <a:pt x="8610" y="2400"/>
                    <a:pt x="8585" y="2412"/>
                    <a:pt x="8560" y="2425"/>
                  </a:cubicBezTo>
                  <a:cubicBezTo>
                    <a:pt x="8397" y="2525"/>
                    <a:pt x="8310" y="2712"/>
                    <a:pt x="8310" y="2900"/>
                  </a:cubicBezTo>
                  <a:cubicBezTo>
                    <a:pt x="8510" y="2962"/>
                    <a:pt x="8710" y="3037"/>
                    <a:pt x="8934" y="3075"/>
                  </a:cubicBezTo>
                  <a:cubicBezTo>
                    <a:pt x="9059" y="3087"/>
                    <a:pt x="9184" y="3087"/>
                    <a:pt x="9309" y="3087"/>
                  </a:cubicBezTo>
                  <a:cubicBezTo>
                    <a:pt x="9472" y="2962"/>
                    <a:pt x="9609" y="2787"/>
                    <a:pt x="9722" y="2625"/>
                  </a:cubicBezTo>
                  <a:cubicBezTo>
                    <a:pt x="9859" y="2400"/>
                    <a:pt x="9759" y="2075"/>
                    <a:pt x="9547" y="1950"/>
                  </a:cubicBezTo>
                  <a:cubicBezTo>
                    <a:pt x="9466" y="1907"/>
                    <a:pt x="9378" y="1887"/>
                    <a:pt x="9291" y="1887"/>
                  </a:cubicBezTo>
                  <a:close/>
                  <a:moveTo>
                    <a:pt x="3486" y="2882"/>
                  </a:moveTo>
                  <a:cubicBezTo>
                    <a:pt x="3470" y="2882"/>
                    <a:pt x="3453" y="2884"/>
                    <a:pt x="3437" y="2887"/>
                  </a:cubicBezTo>
                  <a:cubicBezTo>
                    <a:pt x="3312" y="2887"/>
                    <a:pt x="3187" y="2925"/>
                    <a:pt x="3099" y="3025"/>
                  </a:cubicBezTo>
                  <a:lnTo>
                    <a:pt x="2949" y="3162"/>
                  </a:lnTo>
                  <a:cubicBezTo>
                    <a:pt x="2862" y="3262"/>
                    <a:pt x="2812" y="3387"/>
                    <a:pt x="2812" y="3512"/>
                  </a:cubicBezTo>
                  <a:cubicBezTo>
                    <a:pt x="2812" y="3637"/>
                    <a:pt x="2862" y="3774"/>
                    <a:pt x="2949" y="3849"/>
                  </a:cubicBezTo>
                  <a:cubicBezTo>
                    <a:pt x="3041" y="3941"/>
                    <a:pt x="3153" y="4001"/>
                    <a:pt x="3267" y="4001"/>
                  </a:cubicBezTo>
                  <a:cubicBezTo>
                    <a:pt x="3278" y="4001"/>
                    <a:pt x="3289" y="4000"/>
                    <a:pt x="3299" y="3999"/>
                  </a:cubicBezTo>
                  <a:cubicBezTo>
                    <a:pt x="3424" y="3999"/>
                    <a:pt x="3549" y="3949"/>
                    <a:pt x="3637" y="3849"/>
                  </a:cubicBezTo>
                  <a:lnTo>
                    <a:pt x="3787" y="3712"/>
                  </a:lnTo>
                  <a:cubicBezTo>
                    <a:pt x="3862" y="3637"/>
                    <a:pt x="3924" y="3499"/>
                    <a:pt x="3924" y="3362"/>
                  </a:cubicBezTo>
                  <a:cubicBezTo>
                    <a:pt x="3924" y="3249"/>
                    <a:pt x="3874" y="3099"/>
                    <a:pt x="3787" y="3025"/>
                  </a:cubicBezTo>
                  <a:cubicBezTo>
                    <a:pt x="3700" y="2949"/>
                    <a:pt x="3594" y="2882"/>
                    <a:pt x="3486" y="2882"/>
                  </a:cubicBezTo>
                  <a:close/>
                  <a:moveTo>
                    <a:pt x="491" y="3300"/>
                  </a:moveTo>
                  <a:cubicBezTo>
                    <a:pt x="453" y="3300"/>
                    <a:pt x="414" y="3304"/>
                    <a:pt x="376" y="3312"/>
                  </a:cubicBezTo>
                  <a:cubicBezTo>
                    <a:pt x="201" y="3699"/>
                    <a:pt x="76" y="4087"/>
                    <a:pt x="1" y="4474"/>
                  </a:cubicBezTo>
                  <a:cubicBezTo>
                    <a:pt x="32" y="4486"/>
                    <a:pt x="66" y="4493"/>
                    <a:pt x="101" y="4493"/>
                  </a:cubicBezTo>
                  <a:cubicBezTo>
                    <a:pt x="135" y="4493"/>
                    <a:pt x="169" y="4486"/>
                    <a:pt x="201" y="4474"/>
                  </a:cubicBezTo>
                  <a:cubicBezTo>
                    <a:pt x="438" y="4436"/>
                    <a:pt x="675" y="4311"/>
                    <a:pt x="850" y="4137"/>
                  </a:cubicBezTo>
                  <a:cubicBezTo>
                    <a:pt x="1038" y="3949"/>
                    <a:pt x="1038" y="3624"/>
                    <a:pt x="850" y="3437"/>
                  </a:cubicBezTo>
                  <a:cubicBezTo>
                    <a:pt x="753" y="3349"/>
                    <a:pt x="625" y="3300"/>
                    <a:pt x="491" y="3300"/>
                  </a:cubicBezTo>
                  <a:close/>
                  <a:moveTo>
                    <a:pt x="2394" y="5347"/>
                  </a:moveTo>
                  <a:cubicBezTo>
                    <a:pt x="2384" y="5347"/>
                    <a:pt x="2373" y="5347"/>
                    <a:pt x="2362" y="5349"/>
                  </a:cubicBezTo>
                  <a:cubicBezTo>
                    <a:pt x="2237" y="5349"/>
                    <a:pt x="2112" y="5399"/>
                    <a:pt x="2012" y="5498"/>
                  </a:cubicBezTo>
                  <a:lnTo>
                    <a:pt x="1937" y="5573"/>
                  </a:lnTo>
                  <a:cubicBezTo>
                    <a:pt x="1850" y="5661"/>
                    <a:pt x="1800" y="5786"/>
                    <a:pt x="1800" y="5911"/>
                  </a:cubicBezTo>
                  <a:cubicBezTo>
                    <a:pt x="1800" y="6011"/>
                    <a:pt x="1825" y="6098"/>
                    <a:pt x="1875" y="6186"/>
                  </a:cubicBezTo>
                  <a:cubicBezTo>
                    <a:pt x="2225" y="6098"/>
                    <a:pt x="2550" y="5961"/>
                    <a:pt x="2850" y="5773"/>
                  </a:cubicBezTo>
                  <a:cubicBezTo>
                    <a:pt x="2825" y="5661"/>
                    <a:pt x="2762" y="5548"/>
                    <a:pt x="2700" y="5498"/>
                  </a:cubicBezTo>
                  <a:cubicBezTo>
                    <a:pt x="2620" y="5407"/>
                    <a:pt x="2508" y="5347"/>
                    <a:pt x="2394" y="53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20"/>
          <p:cNvGrpSpPr/>
          <p:nvPr/>
        </p:nvGrpSpPr>
        <p:grpSpPr>
          <a:xfrm>
            <a:off x="416097" y="476707"/>
            <a:ext cx="598020" cy="410930"/>
            <a:chOff x="723559" y="736057"/>
            <a:chExt cx="598020" cy="410930"/>
          </a:xfrm>
        </p:grpSpPr>
        <p:sp>
          <p:nvSpPr>
            <p:cNvPr id="316" name="Google Shape;316;p20"/>
            <p:cNvSpPr/>
            <p:nvPr/>
          </p:nvSpPr>
          <p:spPr>
            <a:xfrm>
              <a:off x="723559" y="736057"/>
              <a:ext cx="598020" cy="410930"/>
            </a:xfrm>
            <a:custGeom>
              <a:avLst/>
              <a:gdLst/>
              <a:ahLst/>
              <a:cxnLst/>
              <a:rect l="l" t="t" r="r" b="b"/>
              <a:pathLst>
                <a:path w="13620" h="9359" extrusionOk="0">
                  <a:moveTo>
                    <a:pt x="4000" y="0"/>
                  </a:moveTo>
                  <a:cubicBezTo>
                    <a:pt x="3534" y="0"/>
                    <a:pt x="3122" y="138"/>
                    <a:pt x="2787" y="450"/>
                  </a:cubicBezTo>
                  <a:cubicBezTo>
                    <a:pt x="1" y="2987"/>
                    <a:pt x="3024" y="9359"/>
                    <a:pt x="3024" y="9359"/>
                  </a:cubicBezTo>
                  <a:lnTo>
                    <a:pt x="5386" y="7960"/>
                  </a:lnTo>
                  <a:cubicBezTo>
                    <a:pt x="5386" y="7960"/>
                    <a:pt x="3137" y="4711"/>
                    <a:pt x="4036" y="3549"/>
                  </a:cubicBezTo>
                  <a:cubicBezTo>
                    <a:pt x="4141" y="3414"/>
                    <a:pt x="4296" y="3352"/>
                    <a:pt x="4493" y="3352"/>
                  </a:cubicBezTo>
                  <a:cubicBezTo>
                    <a:pt x="5968" y="3352"/>
                    <a:pt x="9743" y="6857"/>
                    <a:pt x="11308" y="9272"/>
                  </a:cubicBezTo>
                  <a:lnTo>
                    <a:pt x="13620" y="7272"/>
                  </a:lnTo>
                  <a:cubicBezTo>
                    <a:pt x="13620" y="7272"/>
                    <a:pt x="7391" y="0"/>
                    <a:pt x="40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0"/>
            <p:cNvSpPr/>
            <p:nvPr/>
          </p:nvSpPr>
          <p:spPr>
            <a:xfrm>
              <a:off x="799572" y="736057"/>
              <a:ext cx="515737" cy="410930"/>
            </a:xfrm>
            <a:custGeom>
              <a:avLst/>
              <a:gdLst/>
              <a:ahLst/>
              <a:cxnLst/>
              <a:rect l="l" t="t" r="r" b="b"/>
              <a:pathLst>
                <a:path w="11746" h="9359" extrusionOk="0">
                  <a:moveTo>
                    <a:pt x="3537" y="7572"/>
                  </a:moveTo>
                  <a:cubicBezTo>
                    <a:pt x="3533" y="7574"/>
                    <a:pt x="3530" y="7576"/>
                    <a:pt x="3528" y="7578"/>
                  </a:cubicBezTo>
                  <a:lnTo>
                    <a:pt x="3528" y="7578"/>
                  </a:lnTo>
                  <a:cubicBezTo>
                    <a:pt x="3531" y="7576"/>
                    <a:pt x="3534" y="7574"/>
                    <a:pt x="3537" y="7572"/>
                  </a:cubicBezTo>
                  <a:close/>
                  <a:moveTo>
                    <a:pt x="2237" y="0"/>
                  </a:moveTo>
                  <a:cubicBezTo>
                    <a:pt x="2175" y="0"/>
                    <a:pt x="2125" y="25"/>
                    <a:pt x="2063" y="25"/>
                  </a:cubicBezTo>
                  <a:cubicBezTo>
                    <a:pt x="1963" y="100"/>
                    <a:pt x="1850" y="188"/>
                    <a:pt x="1738" y="275"/>
                  </a:cubicBezTo>
                  <a:cubicBezTo>
                    <a:pt x="1713" y="225"/>
                    <a:pt x="1663" y="175"/>
                    <a:pt x="1625" y="125"/>
                  </a:cubicBezTo>
                  <a:cubicBezTo>
                    <a:pt x="1600" y="150"/>
                    <a:pt x="1563" y="163"/>
                    <a:pt x="1550" y="163"/>
                  </a:cubicBezTo>
                  <a:cubicBezTo>
                    <a:pt x="1600" y="213"/>
                    <a:pt x="1625" y="275"/>
                    <a:pt x="1675" y="313"/>
                  </a:cubicBezTo>
                  <a:cubicBezTo>
                    <a:pt x="1300" y="613"/>
                    <a:pt x="913" y="913"/>
                    <a:pt x="538" y="1225"/>
                  </a:cubicBezTo>
                  <a:cubicBezTo>
                    <a:pt x="501" y="1287"/>
                    <a:pt x="463" y="1350"/>
                    <a:pt x="426" y="1425"/>
                  </a:cubicBezTo>
                  <a:cubicBezTo>
                    <a:pt x="863" y="1087"/>
                    <a:pt x="1288" y="738"/>
                    <a:pt x="1725" y="400"/>
                  </a:cubicBezTo>
                  <a:cubicBezTo>
                    <a:pt x="2187" y="963"/>
                    <a:pt x="2650" y="1525"/>
                    <a:pt x="3112" y="2087"/>
                  </a:cubicBezTo>
                  <a:cubicBezTo>
                    <a:pt x="2475" y="2587"/>
                    <a:pt x="1850" y="3087"/>
                    <a:pt x="1213" y="3586"/>
                  </a:cubicBezTo>
                  <a:cubicBezTo>
                    <a:pt x="851" y="3149"/>
                    <a:pt x="488" y="2712"/>
                    <a:pt x="113" y="2274"/>
                  </a:cubicBezTo>
                  <a:cubicBezTo>
                    <a:pt x="101" y="2299"/>
                    <a:pt x="101" y="2349"/>
                    <a:pt x="88" y="2374"/>
                  </a:cubicBezTo>
                  <a:cubicBezTo>
                    <a:pt x="426" y="2799"/>
                    <a:pt x="776" y="3224"/>
                    <a:pt x="1125" y="3649"/>
                  </a:cubicBezTo>
                  <a:lnTo>
                    <a:pt x="1" y="4536"/>
                  </a:lnTo>
                  <a:cubicBezTo>
                    <a:pt x="1" y="4573"/>
                    <a:pt x="1" y="4611"/>
                    <a:pt x="26" y="4648"/>
                  </a:cubicBezTo>
                  <a:lnTo>
                    <a:pt x="1188" y="3711"/>
                  </a:lnTo>
                  <a:cubicBezTo>
                    <a:pt x="1550" y="4149"/>
                    <a:pt x="1925" y="4586"/>
                    <a:pt x="2287" y="5023"/>
                  </a:cubicBezTo>
                  <a:lnTo>
                    <a:pt x="2237" y="4836"/>
                  </a:lnTo>
                  <a:lnTo>
                    <a:pt x="1250" y="3661"/>
                  </a:lnTo>
                  <a:cubicBezTo>
                    <a:pt x="1900" y="3162"/>
                    <a:pt x="2525" y="2662"/>
                    <a:pt x="3162" y="2162"/>
                  </a:cubicBezTo>
                  <a:cubicBezTo>
                    <a:pt x="3624" y="2724"/>
                    <a:pt x="4099" y="3287"/>
                    <a:pt x="4561" y="3836"/>
                  </a:cubicBezTo>
                  <a:cubicBezTo>
                    <a:pt x="4499" y="3874"/>
                    <a:pt x="4424" y="3949"/>
                    <a:pt x="4362" y="3986"/>
                  </a:cubicBezTo>
                  <a:cubicBezTo>
                    <a:pt x="4399" y="3999"/>
                    <a:pt x="4412" y="4024"/>
                    <a:pt x="4437" y="4036"/>
                  </a:cubicBezTo>
                  <a:lnTo>
                    <a:pt x="4624" y="3899"/>
                  </a:lnTo>
                  <a:cubicBezTo>
                    <a:pt x="4811" y="4111"/>
                    <a:pt x="4999" y="4349"/>
                    <a:pt x="5211" y="4561"/>
                  </a:cubicBezTo>
                  <a:cubicBezTo>
                    <a:pt x="5311" y="4661"/>
                    <a:pt x="5436" y="4748"/>
                    <a:pt x="5561" y="4848"/>
                  </a:cubicBezTo>
                  <a:cubicBezTo>
                    <a:pt x="5286" y="4499"/>
                    <a:pt x="4999" y="4174"/>
                    <a:pt x="4711" y="3836"/>
                  </a:cubicBezTo>
                  <a:cubicBezTo>
                    <a:pt x="5349" y="3337"/>
                    <a:pt x="5973" y="2837"/>
                    <a:pt x="6611" y="2337"/>
                  </a:cubicBezTo>
                  <a:cubicBezTo>
                    <a:pt x="7085" y="2899"/>
                    <a:pt x="7548" y="3436"/>
                    <a:pt x="8023" y="3999"/>
                  </a:cubicBezTo>
                  <a:cubicBezTo>
                    <a:pt x="7423" y="4474"/>
                    <a:pt x="6811" y="4936"/>
                    <a:pt x="6223" y="5411"/>
                  </a:cubicBezTo>
                  <a:lnTo>
                    <a:pt x="6286" y="5473"/>
                  </a:lnTo>
                  <a:lnTo>
                    <a:pt x="8060" y="4061"/>
                  </a:lnTo>
                  <a:cubicBezTo>
                    <a:pt x="8535" y="4623"/>
                    <a:pt x="9022" y="5173"/>
                    <a:pt x="9484" y="5723"/>
                  </a:cubicBezTo>
                  <a:cubicBezTo>
                    <a:pt x="8935" y="6148"/>
                    <a:pt x="8397" y="6585"/>
                    <a:pt x="7848" y="6997"/>
                  </a:cubicBezTo>
                  <a:lnTo>
                    <a:pt x="7910" y="7060"/>
                  </a:lnTo>
                  <a:cubicBezTo>
                    <a:pt x="8460" y="6648"/>
                    <a:pt x="8997" y="6210"/>
                    <a:pt x="9534" y="5785"/>
                  </a:cubicBezTo>
                  <a:cubicBezTo>
                    <a:pt x="9997" y="6335"/>
                    <a:pt x="10484" y="6898"/>
                    <a:pt x="10971" y="7435"/>
                  </a:cubicBezTo>
                  <a:cubicBezTo>
                    <a:pt x="10409" y="7872"/>
                    <a:pt x="9859" y="8309"/>
                    <a:pt x="9297" y="8747"/>
                  </a:cubicBezTo>
                  <a:cubicBezTo>
                    <a:pt x="9310" y="8784"/>
                    <a:pt x="9334" y="8797"/>
                    <a:pt x="9347" y="8834"/>
                  </a:cubicBezTo>
                  <a:cubicBezTo>
                    <a:pt x="9909" y="8397"/>
                    <a:pt x="10459" y="7960"/>
                    <a:pt x="11021" y="7522"/>
                  </a:cubicBezTo>
                  <a:lnTo>
                    <a:pt x="11296" y="7847"/>
                  </a:lnTo>
                  <a:lnTo>
                    <a:pt x="11359" y="7785"/>
                  </a:lnTo>
                  <a:lnTo>
                    <a:pt x="11084" y="7460"/>
                  </a:lnTo>
                  <a:cubicBezTo>
                    <a:pt x="11334" y="7285"/>
                    <a:pt x="11534" y="7122"/>
                    <a:pt x="11746" y="6972"/>
                  </a:cubicBezTo>
                  <a:cubicBezTo>
                    <a:pt x="11733" y="6960"/>
                    <a:pt x="11721" y="6923"/>
                    <a:pt x="11684" y="6910"/>
                  </a:cubicBezTo>
                  <a:cubicBezTo>
                    <a:pt x="11484" y="7060"/>
                    <a:pt x="11284" y="7235"/>
                    <a:pt x="11059" y="7397"/>
                  </a:cubicBezTo>
                  <a:cubicBezTo>
                    <a:pt x="10584" y="6848"/>
                    <a:pt x="10109" y="6298"/>
                    <a:pt x="9622" y="5736"/>
                  </a:cubicBezTo>
                  <a:cubicBezTo>
                    <a:pt x="9809" y="5598"/>
                    <a:pt x="9984" y="5461"/>
                    <a:pt x="10172" y="5311"/>
                  </a:cubicBezTo>
                  <a:lnTo>
                    <a:pt x="10109" y="5248"/>
                  </a:lnTo>
                  <a:cubicBezTo>
                    <a:pt x="9922" y="5398"/>
                    <a:pt x="9747" y="5536"/>
                    <a:pt x="9559" y="5673"/>
                  </a:cubicBezTo>
                  <a:cubicBezTo>
                    <a:pt x="9097" y="5123"/>
                    <a:pt x="8610" y="4561"/>
                    <a:pt x="8147" y="4024"/>
                  </a:cubicBezTo>
                  <a:cubicBezTo>
                    <a:pt x="8272" y="3924"/>
                    <a:pt x="8397" y="3811"/>
                    <a:pt x="8535" y="3724"/>
                  </a:cubicBezTo>
                  <a:lnTo>
                    <a:pt x="8472" y="3661"/>
                  </a:lnTo>
                  <a:cubicBezTo>
                    <a:pt x="8347" y="3749"/>
                    <a:pt x="8222" y="3849"/>
                    <a:pt x="8098" y="3961"/>
                  </a:cubicBezTo>
                  <a:cubicBezTo>
                    <a:pt x="7623" y="3399"/>
                    <a:pt x="7160" y="2849"/>
                    <a:pt x="6686" y="2287"/>
                  </a:cubicBezTo>
                  <a:cubicBezTo>
                    <a:pt x="6723" y="2249"/>
                    <a:pt x="6748" y="2237"/>
                    <a:pt x="6786" y="2212"/>
                  </a:cubicBezTo>
                  <a:cubicBezTo>
                    <a:pt x="6748" y="2187"/>
                    <a:pt x="6736" y="2174"/>
                    <a:pt x="6711" y="2150"/>
                  </a:cubicBezTo>
                  <a:cubicBezTo>
                    <a:pt x="6673" y="2162"/>
                    <a:pt x="6661" y="2187"/>
                    <a:pt x="6623" y="2212"/>
                  </a:cubicBezTo>
                  <a:cubicBezTo>
                    <a:pt x="6536" y="2100"/>
                    <a:pt x="6423" y="1975"/>
                    <a:pt x="6336" y="1850"/>
                  </a:cubicBezTo>
                  <a:cubicBezTo>
                    <a:pt x="6223" y="1775"/>
                    <a:pt x="6123" y="1687"/>
                    <a:pt x="6011" y="1625"/>
                  </a:cubicBezTo>
                  <a:lnTo>
                    <a:pt x="6011" y="1625"/>
                  </a:lnTo>
                  <a:cubicBezTo>
                    <a:pt x="6186" y="1850"/>
                    <a:pt x="6373" y="2050"/>
                    <a:pt x="6548" y="2274"/>
                  </a:cubicBezTo>
                  <a:cubicBezTo>
                    <a:pt x="5911" y="2774"/>
                    <a:pt x="5286" y="3274"/>
                    <a:pt x="4649" y="3774"/>
                  </a:cubicBezTo>
                  <a:cubicBezTo>
                    <a:pt x="4174" y="3212"/>
                    <a:pt x="3712" y="2662"/>
                    <a:pt x="3237" y="2100"/>
                  </a:cubicBezTo>
                  <a:cubicBezTo>
                    <a:pt x="3774" y="1675"/>
                    <a:pt x="4287" y="1275"/>
                    <a:pt x="4811" y="863"/>
                  </a:cubicBezTo>
                  <a:cubicBezTo>
                    <a:pt x="4786" y="850"/>
                    <a:pt x="4749" y="838"/>
                    <a:pt x="4736" y="813"/>
                  </a:cubicBezTo>
                  <a:lnTo>
                    <a:pt x="3187" y="2037"/>
                  </a:lnTo>
                  <a:cubicBezTo>
                    <a:pt x="2725" y="1475"/>
                    <a:pt x="2250" y="913"/>
                    <a:pt x="1800" y="350"/>
                  </a:cubicBezTo>
                  <a:cubicBezTo>
                    <a:pt x="1938" y="238"/>
                    <a:pt x="2088" y="125"/>
                    <a:pt x="2237" y="0"/>
                  </a:cubicBezTo>
                  <a:close/>
                  <a:moveTo>
                    <a:pt x="2487" y="5473"/>
                  </a:moveTo>
                  <a:cubicBezTo>
                    <a:pt x="1900" y="5948"/>
                    <a:pt x="1313" y="6398"/>
                    <a:pt x="738" y="6860"/>
                  </a:cubicBezTo>
                  <a:cubicBezTo>
                    <a:pt x="626" y="6735"/>
                    <a:pt x="526" y="6598"/>
                    <a:pt x="413" y="6473"/>
                  </a:cubicBezTo>
                  <a:lnTo>
                    <a:pt x="413" y="6473"/>
                  </a:lnTo>
                  <a:cubicBezTo>
                    <a:pt x="426" y="6535"/>
                    <a:pt x="438" y="6610"/>
                    <a:pt x="463" y="6673"/>
                  </a:cubicBezTo>
                  <a:cubicBezTo>
                    <a:pt x="526" y="6760"/>
                    <a:pt x="601" y="6848"/>
                    <a:pt x="663" y="6923"/>
                  </a:cubicBezTo>
                  <a:cubicBezTo>
                    <a:pt x="626" y="6960"/>
                    <a:pt x="588" y="6985"/>
                    <a:pt x="551" y="7022"/>
                  </a:cubicBezTo>
                  <a:cubicBezTo>
                    <a:pt x="563" y="7047"/>
                    <a:pt x="563" y="7085"/>
                    <a:pt x="588" y="7110"/>
                  </a:cubicBezTo>
                  <a:cubicBezTo>
                    <a:pt x="626" y="7085"/>
                    <a:pt x="676" y="7035"/>
                    <a:pt x="726" y="6997"/>
                  </a:cubicBezTo>
                  <a:cubicBezTo>
                    <a:pt x="1188" y="7560"/>
                    <a:pt x="1663" y="8122"/>
                    <a:pt x="2125" y="8672"/>
                  </a:cubicBezTo>
                  <a:cubicBezTo>
                    <a:pt x="1863" y="8884"/>
                    <a:pt x="1613" y="9084"/>
                    <a:pt x="1363" y="9284"/>
                  </a:cubicBezTo>
                  <a:cubicBezTo>
                    <a:pt x="1375" y="9309"/>
                    <a:pt x="1400" y="9346"/>
                    <a:pt x="1400" y="9359"/>
                  </a:cubicBezTo>
                  <a:cubicBezTo>
                    <a:pt x="1663" y="9159"/>
                    <a:pt x="1913" y="8934"/>
                    <a:pt x="2175" y="8734"/>
                  </a:cubicBezTo>
                  <a:cubicBezTo>
                    <a:pt x="2200" y="8772"/>
                    <a:pt x="2237" y="8797"/>
                    <a:pt x="2262" y="8847"/>
                  </a:cubicBezTo>
                  <a:lnTo>
                    <a:pt x="2350" y="8797"/>
                  </a:lnTo>
                  <a:cubicBezTo>
                    <a:pt x="2312" y="8759"/>
                    <a:pt x="2262" y="8722"/>
                    <a:pt x="2237" y="8672"/>
                  </a:cubicBezTo>
                  <a:cubicBezTo>
                    <a:pt x="2675" y="8334"/>
                    <a:pt x="3112" y="7972"/>
                    <a:pt x="3549" y="7635"/>
                  </a:cubicBezTo>
                  <a:cubicBezTo>
                    <a:pt x="3539" y="7603"/>
                    <a:pt x="3520" y="7589"/>
                    <a:pt x="3528" y="7578"/>
                  </a:cubicBezTo>
                  <a:lnTo>
                    <a:pt x="3528" y="7578"/>
                  </a:lnTo>
                  <a:cubicBezTo>
                    <a:pt x="3069" y="7914"/>
                    <a:pt x="2647" y="8274"/>
                    <a:pt x="2200" y="8609"/>
                  </a:cubicBezTo>
                  <a:cubicBezTo>
                    <a:pt x="1738" y="8047"/>
                    <a:pt x="1263" y="7510"/>
                    <a:pt x="801" y="6948"/>
                  </a:cubicBezTo>
                  <a:cubicBezTo>
                    <a:pt x="1363" y="6473"/>
                    <a:pt x="1938" y="6023"/>
                    <a:pt x="2512" y="5573"/>
                  </a:cubicBezTo>
                  <a:cubicBezTo>
                    <a:pt x="2500" y="5536"/>
                    <a:pt x="2500" y="5511"/>
                    <a:pt x="2487" y="54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20"/>
          <p:cNvSpPr/>
          <p:nvPr/>
        </p:nvSpPr>
        <p:spPr>
          <a:xfrm>
            <a:off x="8428887" y="3738724"/>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9" name="Google Shape;319;p20"/>
          <p:cNvPicPr preferRelativeResize="0"/>
          <p:nvPr/>
        </p:nvPicPr>
        <p:blipFill rotWithShape="1">
          <a:blip r:embed="rId2">
            <a:alphaModFix amt="17000"/>
          </a:blip>
          <a:srcRect t="15626"/>
          <a:stretch/>
        </p:blipFill>
        <p:spPr>
          <a:xfrm>
            <a:off x="25" y="0"/>
            <a:ext cx="9144000" cy="5143500"/>
          </a:xfrm>
          <a:prstGeom prst="rect">
            <a:avLst/>
          </a:prstGeom>
          <a:noFill/>
          <a:ln>
            <a:noFill/>
          </a:ln>
        </p:spPr>
      </p:pic>
      <p:sp>
        <p:nvSpPr>
          <p:cNvPr id="320" name="Google Shape;320;p20"/>
          <p:cNvSpPr txBox="1">
            <a:spLocks noGrp="1"/>
          </p:cNvSpPr>
          <p:nvPr>
            <p:ph type="ctrTitle"/>
          </p:nvPr>
        </p:nvSpPr>
        <p:spPr>
          <a:xfrm>
            <a:off x="718729" y="713850"/>
            <a:ext cx="4284000" cy="9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21" name="Google Shape;321;p20"/>
          <p:cNvSpPr txBox="1">
            <a:spLocks noGrp="1"/>
          </p:cNvSpPr>
          <p:nvPr>
            <p:ph type="subTitle" idx="1"/>
          </p:nvPr>
        </p:nvSpPr>
        <p:spPr>
          <a:xfrm>
            <a:off x="713779" y="1824775"/>
            <a:ext cx="4293900" cy="116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22" name="Google Shape;322;p20"/>
          <p:cNvSpPr txBox="1"/>
          <p:nvPr/>
        </p:nvSpPr>
        <p:spPr>
          <a:xfrm>
            <a:off x="879175" y="3061975"/>
            <a:ext cx="3945300" cy="434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Familjen Grotesk"/>
                <a:ea typeface="Familjen Grotesk"/>
                <a:cs typeface="Familjen Grotesk"/>
                <a:sym typeface="Familjen Grotesk"/>
              </a:rPr>
              <a:t>CREDITS: This presentation template was created by </a:t>
            </a:r>
            <a:r>
              <a:rPr lang="en" sz="1000" b="1" u="sng">
                <a:solidFill>
                  <a:schemeClr val="accent3"/>
                </a:solidFill>
                <a:latin typeface="Familjen Grotesk"/>
                <a:ea typeface="Familjen Grotesk"/>
                <a:cs typeface="Familjen Grotesk"/>
                <a:sym typeface="Familjen Grotesk"/>
                <a:hlinkClick r:id="rId3">
                  <a:extLst>
                    <a:ext uri="{A12FA001-AC4F-418D-AE19-62706E023703}">
                      <ahyp:hlinkClr xmlns:ahyp="http://schemas.microsoft.com/office/drawing/2018/hyperlinkcolor" val="tx"/>
                    </a:ext>
                  </a:extLst>
                </a:hlinkClick>
              </a:rPr>
              <a:t>Slidesgo</a:t>
            </a:r>
            <a:r>
              <a:rPr lang="en" sz="1000" b="1" u="sng">
                <a:solidFill>
                  <a:schemeClr val="accent3"/>
                </a:solidFill>
                <a:latin typeface="Familjen Grotesk"/>
                <a:ea typeface="Familjen Grotesk"/>
                <a:cs typeface="Familjen Grotesk"/>
                <a:sym typeface="Familjen Grotesk"/>
              </a:rPr>
              <a:t>,</a:t>
            </a:r>
            <a:r>
              <a:rPr lang="en" sz="1000">
                <a:solidFill>
                  <a:schemeClr val="dk1"/>
                </a:solidFill>
                <a:latin typeface="Familjen Grotesk"/>
                <a:ea typeface="Familjen Grotesk"/>
                <a:cs typeface="Familjen Grotesk"/>
                <a:sym typeface="Familjen Grotesk"/>
              </a:rPr>
              <a:t> and includes icons by </a:t>
            </a:r>
            <a:r>
              <a:rPr lang="en" sz="1000" b="1" u="sng">
                <a:solidFill>
                  <a:schemeClr val="accent3"/>
                </a:solidFill>
                <a:latin typeface="Familjen Grotesk"/>
                <a:ea typeface="Familjen Grotesk"/>
                <a:cs typeface="Familjen Grotesk"/>
                <a:sym typeface="Familjen Grotesk"/>
                <a:hlinkClick r:id="rId4">
                  <a:extLst>
                    <a:ext uri="{A12FA001-AC4F-418D-AE19-62706E023703}">
                      <ahyp:hlinkClr xmlns:ahyp="http://schemas.microsoft.com/office/drawing/2018/hyperlinkcolor" val="tx"/>
                    </a:ext>
                  </a:extLst>
                </a:hlinkClick>
              </a:rPr>
              <a:t>Flaticon</a:t>
            </a:r>
            <a:r>
              <a:rPr lang="en" sz="1000" b="1">
                <a:solidFill>
                  <a:schemeClr val="dk1"/>
                </a:solidFill>
                <a:latin typeface="Familjen Grotesk"/>
                <a:ea typeface="Familjen Grotesk"/>
                <a:cs typeface="Familjen Grotesk"/>
                <a:sym typeface="Familjen Grotesk"/>
              </a:rPr>
              <a:t> </a:t>
            </a:r>
            <a:r>
              <a:rPr lang="en" sz="1000">
                <a:solidFill>
                  <a:schemeClr val="dk1"/>
                </a:solidFill>
                <a:latin typeface="Familjen Grotesk"/>
                <a:ea typeface="Familjen Grotesk"/>
                <a:cs typeface="Familjen Grotesk"/>
                <a:sym typeface="Familjen Grotesk"/>
              </a:rPr>
              <a:t>and infographics &amp; images by </a:t>
            </a:r>
            <a:r>
              <a:rPr lang="en" sz="1000" b="1" u="sng">
                <a:solidFill>
                  <a:schemeClr val="accent3"/>
                </a:solidFill>
                <a:latin typeface="Familjen Grotesk"/>
                <a:ea typeface="Familjen Grotesk"/>
                <a:cs typeface="Familjen Grotesk"/>
                <a:sym typeface="Familjen Grotesk"/>
                <a:hlinkClick r:id="rId5">
                  <a:extLst>
                    <a:ext uri="{A12FA001-AC4F-418D-AE19-62706E023703}">
                      <ahyp:hlinkClr xmlns:ahyp="http://schemas.microsoft.com/office/drawing/2018/hyperlinkcolor" val="tx"/>
                    </a:ext>
                  </a:extLst>
                </a:hlinkClick>
              </a:rPr>
              <a:t>Freepik</a:t>
            </a:r>
            <a:endParaRPr sz="1000" b="1" u="sng">
              <a:solidFill>
                <a:schemeClr val="accent3"/>
              </a:solidFill>
              <a:latin typeface="Familjen Grotesk"/>
              <a:ea typeface="Familjen Grotesk"/>
              <a:cs typeface="Familjen Grotesk"/>
              <a:sym typeface="Familjen Grotesk"/>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3"/>
          <p:cNvSpPr/>
          <p:nvPr/>
        </p:nvSpPr>
        <p:spPr>
          <a:xfrm flipH="1">
            <a:off x="8428895" y="286399"/>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3"/>
          <p:cNvGrpSpPr/>
          <p:nvPr/>
        </p:nvGrpSpPr>
        <p:grpSpPr>
          <a:xfrm flipH="1">
            <a:off x="8382716" y="709907"/>
            <a:ext cx="598020" cy="410930"/>
            <a:chOff x="723559" y="736057"/>
            <a:chExt cx="598020" cy="410930"/>
          </a:xfrm>
        </p:grpSpPr>
        <p:sp>
          <p:nvSpPr>
            <p:cNvPr id="32" name="Google Shape;32;p3"/>
            <p:cNvSpPr/>
            <p:nvPr/>
          </p:nvSpPr>
          <p:spPr>
            <a:xfrm>
              <a:off x="723559" y="736057"/>
              <a:ext cx="598020" cy="410930"/>
            </a:xfrm>
            <a:custGeom>
              <a:avLst/>
              <a:gdLst/>
              <a:ahLst/>
              <a:cxnLst/>
              <a:rect l="l" t="t" r="r" b="b"/>
              <a:pathLst>
                <a:path w="13620" h="9359" extrusionOk="0">
                  <a:moveTo>
                    <a:pt x="4000" y="0"/>
                  </a:moveTo>
                  <a:cubicBezTo>
                    <a:pt x="3534" y="0"/>
                    <a:pt x="3122" y="138"/>
                    <a:pt x="2787" y="450"/>
                  </a:cubicBezTo>
                  <a:cubicBezTo>
                    <a:pt x="1" y="2987"/>
                    <a:pt x="3024" y="9359"/>
                    <a:pt x="3024" y="9359"/>
                  </a:cubicBezTo>
                  <a:lnTo>
                    <a:pt x="5386" y="7960"/>
                  </a:lnTo>
                  <a:cubicBezTo>
                    <a:pt x="5386" y="7960"/>
                    <a:pt x="3137" y="4711"/>
                    <a:pt x="4036" y="3549"/>
                  </a:cubicBezTo>
                  <a:cubicBezTo>
                    <a:pt x="4141" y="3414"/>
                    <a:pt x="4296" y="3352"/>
                    <a:pt x="4493" y="3352"/>
                  </a:cubicBezTo>
                  <a:cubicBezTo>
                    <a:pt x="5968" y="3352"/>
                    <a:pt x="9743" y="6857"/>
                    <a:pt x="11308" y="9272"/>
                  </a:cubicBezTo>
                  <a:lnTo>
                    <a:pt x="13620" y="7272"/>
                  </a:lnTo>
                  <a:cubicBezTo>
                    <a:pt x="13620" y="7272"/>
                    <a:pt x="7391" y="0"/>
                    <a:pt x="40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799572" y="736057"/>
              <a:ext cx="515737" cy="410930"/>
            </a:xfrm>
            <a:custGeom>
              <a:avLst/>
              <a:gdLst/>
              <a:ahLst/>
              <a:cxnLst/>
              <a:rect l="l" t="t" r="r" b="b"/>
              <a:pathLst>
                <a:path w="11746" h="9359" extrusionOk="0">
                  <a:moveTo>
                    <a:pt x="3537" y="7572"/>
                  </a:moveTo>
                  <a:cubicBezTo>
                    <a:pt x="3533" y="7574"/>
                    <a:pt x="3530" y="7576"/>
                    <a:pt x="3528" y="7578"/>
                  </a:cubicBezTo>
                  <a:lnTo>
                    <a:pt x="3528" y="7578"/>
                  </a:lnTo>
                  <a:cubicBezTo>
                    <a:pt x="3531" y="7576"/>
                    <a:pt x="3534" y="7574"/>
                    <a:pt x="3537" y="7572"/>
                  </a:cubicBezTo>
                  <a:close/>
                  <a:moveTo>
                    <a:pt x="2237" y="0"/>
                  </a:moveTo>
                  <a:cubicBezTo>
                    <a:pt x="2175" y="0"/>
                    <a:pt x="2125" y="25"/>
                    <a:pt x="2063" y="25"/>
                  </a:cubicBezTo>
                  <a:cubicBezTo>
                    <a:pt x="1963" y="100"/>
                    <a:pt x="1850" y="188"/>
                    <a:pt x="1738" y="275"/>
                  </a:cubicBezTo>
                  <a:cubicBezTo>
                    <a:pt x="1713" y="225"/>
                    <a:pt x="1663" y="175"/>
                    <a:pt x="1625" y="125"/>
                  </a:cubicBezTo>
                  <a:cubicBezTo>
                    <a:pt x="1600" y="150"/>
                    <a:pt x="1563" y="163"/>
                    <a:pt x="1550" y="163"/>
                  </a:cubicBezTo>
                  <a:cubicBezTo>
                    <a:pt x="1600" y="213"/>
                    <a:pt x="1625" y="275"/>
                    <a:pt x="1675" y="313"/>
                  </a:cubicBezTo>
                  <a:cubicBezTo>
                    <a:pt x="1300" y="613"/>
                    <a:pt x="913" y="913"/>
                    <a:pt x="538" y="1225"/>
                  </a:cubicBezTo>
                  <a:cubicBezTo>
                    <a:pt x="501" y="1287"/>
                    <a:pt x="463" y="1350"/>
                    <a:pt x="426" y="1425"/>
                  </a:cubicBezTo>
                  <a:cubicBezTo>
                    <a:pt x="863" y="1087"/>
                    <a:pt x="1288" y="738"/>
                    <a:pt x="1725" y="400"/>
                  </a:cubicBezTo>
                  <a:cubicBezTo>
                    <a:pt x="2187" y="963"/>
                    <a:pt x="2650" y="1525"/>
                    <a:pt x="3112" y="2087"/>
                  </a:cubicBezTo>
                  <a:cubicBezTo>
                    <a:pt x="2475" y="2587"/>
                    <a:pt x="1850" y="3087"/>
                    <a:pt x="1213" y="3586"/>
                  </a:cubicBezTo>
                  <a:cubicBezTo>
                    <a:pt x="851" y="3149"/>
                    <a:pt x="488" y="2712"/>
                    <a:pt x="113" y="2274"/>
                  </a:cubicBezTo>
                  <a:cubicBezTo>
                    <a:pt x="101" y="2299"/>
                    <a:pt x="101" y="2349"/>
                    <a:pt x="88" y="2374"/>
                  </a:cubicBezTo>
                  <a:cubicBezTo>
                    <a:pt x="426" y="2799"/>
                    <a:pt x="776" y="3224"/>
                    <a:pt x="1125" y="3649"/>
                  </a:cubicBezTo>
                  <a:lnTo>
                    <a:pt x="1" y="4536"/>
                  </a:lnTo>
                  <a:cubicBezTo>
                    <a:pt x="1" y="4573"/>
                    <a:pt x="1" y="4611"/>
                    <a:pt x="26" y="4648"/>
                  </a:cubicBezTo>
                  <a:lnTo>
                    <a:pt x="1188" y="3711"/>
                  </a:lnTo>
                  <a:cubicBezTo>
                    <a:pt x="1550" y="4149"/>
                    <a:pt x="1925" y="4586"/>
                    <a:pt x="2287" y="5023"/>
                  </a:cubicBezTo>
                  <a:lnTo>
                    <a:pt x="2237" y="4836"/>
                  </a:lnTo>
                  <a:lnTo>
                    <a:pt x="1250" y="3661"/>
                  </a:lnTo>
                  <a:cubicBezTo>
                    <a:pt x="1900" y="3162"/>
                    <a:pt x="2525" y="2662"/>
                    <a:pt x="3162" y="2162"/>
                  </a:cubicBezTo>
                  <a:cubicBezTo>
                    <a:pt x="3624" y="2724"/>
                    <a:pt x="4099" y="3287"/>
                    <a:pt x="4561" y="3836"/>
                  </a:cubicBezTo>
                  <a:cubicBezTo>
                    <a:pt x="4499" y="3874"/>
                    <a:pt x="4424" y="3949"/>
                    <a:pt x="4362" y="3986"/>
                  </a:cubicBezTo>
                  <a:cubicBezTo>
                    <a:pt x="4399" y="3999"/>
                    <a:pt x="4412" y="4024"/>
                    <a:pt x="4437" y="4036"/>
                  </a:cubicBezTo>
                  <a:lnTo>
                    <a:pt x="4624" y="3899"/>
                  </a:lnTo>
                  <a:cubicBezTo>
                    <a:pt x="4811" y="4111"/>
                    <a:pt x="4999" y="4349"/>
                    <a:pt x="5211" y="4561"/>
                  </a:cubicBezTo>
                  <a:cubicBezTo>
                    <a:pt x="5311" y="4661"/>
                    <a:pt x="5436" y="4748"/>
                    <a:pt x="5561" y="4848"/>
                  </a:cubicBezTo>
                  <a:cubicBezTo>
                    <a:pt x="5286" y="4499"/>
                    <a:pt x="4999" y="4174"/>
                    <a:pt x="4711" y="3836"/>
                  </a:cubicBezTo>
                  <a:cubicBezTo>
                    <a:pt x="5349" y="3337"/>
                    <a:pt x="5973" y="2837"/>
                    <a:pt x="6611" y="2337"/>
                  </a:cubicBezTo>
                  <a:cubicBezTo>
                    <a:pt x="7085" y="2899"/>
                    <a:pt x="7548" y="3436"/>
                    <a:pt x="8023" y="3999"/>
                  </a:cubicBezTo>
                  <a:cubicBezTo>
                    <a:pt x="7423" y="4474"/>
                    <a:pt x="6811" y="4936"/>
                    <a:pt x="6223" y="5411"/>
                  </a:cubicBezTo>
                  <a:lnTo>
                    <a:pt x="6286" y="5473"/>
                  </a:lnTo>
                  <a:lnTo>
                    <a:pt x="8060" y="4061"/>
                  </a:lnTo>
                  <a:cubicBezTo>
                    <a:pt x="8535" y="4623"/>
                    <a:pt x="9022" y="5173"/>
                    <a:pt x="9484" y="5723"/>
                  </a:cubicBezTo>
                  <a:cubicBezTo>
                    <a:pt x="8935" y="6148"/>
                    <a:pt x="8397" y="6585"/>
                    <a:pt x="7848" y="6997"/>
                  </a:cubicBezTo>
                  <a:lnTo>
                    <a:pt x="7910" y="7060"/>
                  </a:lnTo>
                  <a:cubicBezTo>
                    <a:pt x="8460" y="6648"/>
                    <a:pt x="8997" y="6210"/>
                    <a:pt x="9534" y="5785"/>
                  </a:cubicBezTo>
                  <a:cubicBezTo>
                    <a:pt x="9997" y="6335"/>
                    <a:pt x="10484" y="6898"/>
                    <a:pt x="10971" y="7435"/>
                  </a:cubicBezTo>
                  <a:cubicBezTo>
                    <a:pt x="10409" y="7872"/>
                    <a:pt x="9859" y="8309"/>
                    <a:pt x="9297" y="8747"/>
                  </a:cubicBezTo>
                  <a:cubicBezTo>
                    <a:pt x="9310" y="8784"/>
                    <a:pt x="9334" y="8797"/>
                    <a:pt x="9347" y="8834"/>
                  </a:cubicBezTo>
                  <a:cubicBezTo>
                    <a:pt x="9909" y="8397"/>
                    <a:pt x="10459" y="7960"/>
                    <a:pt x="11021" y="7522"/>
                  </a:cubicBezTo>
                  <a:lnTo>
                    <a:pt x="11296" y="7847"/>
                  </a:lnTo>
                  <a:lnTo>
                    <a:pt x="11359" y="7785"/>
                  </a:lnTo>
                  <a:lnTo>
                    <a:pt x="11084" y="7460"/>
                  </a:lnTo>
                  <a:cubicBezTo>
                    <a:pt x="11334" y="7285"/>
                    <a:pt x="11534" y="7122"/>
                    <a:pt x="11746" y="6972"/>
                  </a:cubicBezTo>
                  <a:cubicBezTo>
                    <a:pt x="11733" y="6960"/>
                    <a:pt x="11721" y="6923"/>
                    <a:pt x="11684" y="6910"/>
                  </a:cubicBezTo>
                  <a:cubicBezTo>
                    <a:pt x="11484" y="7060"/>
                    <a:pt x="11284" y="7235"/>
                    <a:pt x="11059" y="7397"/>
                  </a:cubicBezTo>
                  <a:cubicBezTo>
                    <a:pt x="10584" y="6848"/>
                    <a:pt x="10109" y="6298"/>
                    <a:pt x="9622" y="5736"/>
                  </a:cubicBezTo>
                  <a:cubicBezTo>
                    <a:pt x="9809" y="5598"/>
                    <a:pt x="9984" y="5461"/>
                    <a:pt x="10172" y="5311"/>
                  </a:cubicBezTo>
                  <a:lnTo>
                    <a:pt x="10109" y="5248"/>
                  </a:lnTo>
                  <a:cubicBezTo>
                    <a:pt x="9922" y="5398"/>
                    <a:pt x="9747" y="5536"/>
                    <a:pt x="9559" y="5673"/>
                  </a:cubicBezTo>
                  <a:cubicBezTo>
                    <a:pt x="9097" y="5123"/>
                    <a:pt x="8610" y="4561"/>
                    <a:pt x="8147" y="4024"/>
                  </a:cubicBezTo>
                  <a:cubicBezTo>
                    <a:pt x="8272" y="3924"/>
                    <a:pt x="8397" y="3811"/>
                    <a:pt x="8535" y="3724"/>
                  </a:cubicBezTo>
                  <a:lnTo>
                    <a:pt x="8472" y="3661"/>
                  </a:lnTo>
                  <a:cubicBezTo>
                    <a:pt x="8347" y="3749"/>
                    <a:pt x="8222" y="3849"/>
                    <a:pt x="8098" y="3961"/>
                  </a:cubicBezTo>
                  <a:cubicBezTo>
                    <a:pt x="7623" y="3399"/>
                    <a:pt x="7160" y="2849"/>
                    <a:pt x="6686" y="2287"/>
                  </a:cubicBezTo>
                  <a:cubicBezTo>
                    <a:pt x="6723" y="2249"/>
                    <a:pt x="6748" y="2237"/>
                    <a:pt x="6786" y="2212"/>
                  </a:cubicBezTo>
                  <a:cubicBezTo>
                    <a:pt x="6748" y="2187"/>
                    <a:pt x="6736" y="2174"/>
                    <a:pt x="6711" y="2150"/>
                  </a:cubicBezTo>
                  <a:cubicBezTo>
                    <a:pt x="6673" y="2162"/>
                    <a:pt x="6661" y="2187"/>
                    <a:pt x="6623" y="2212"/>
                  </a:cubicBezTo>
                  <a:cubicBezTo>
                    <a:pt x="6536" y="2100"/>
                    <a:pt x="6423" y="1975"/>
                    <a:pt x="6336" y="1850"/>
                  </a:cubicBezTo>
                  <a:cubicBezTo>
                    <a:pt x="6223" y="1775"/>
                    <a:pt x="6123" y="1687"/>
                    <a:pt x="6011" y="1625"/>
                  </a:cubicBezTo>
                  <a:lnTo>
                    <a:pt x="6011" y="1625"/>
                  </a:lnTo>
                  <a:cubicBezTo>
                    <a:pt x="6186" y="1850"/>
                    <a:pt x="6373" y="2050"/>
                    <a:pt x="6548" y="2274"/>
                  </a:cubicBezTo>
                  <a:cubicBezTo>
                    <a:pt x="5911" y="2774"/>
                    <a:pt x="5286" y="3274"/>
                    <a:pt x="4649" y="3774"/>
                  </a:cubicBezTo>
                  <a:cubicBezTo>
                    <a:pt x="4174" y="3212"/>
                    <a:pt x="3712" y="2662"/>
                    <a:pt x="3237" y="2100"/>
                  </a:cubicBezTo>
                  <a:cubicBezTo>
                    <a:pt x="3774" y="1675"/>
                    <a:pt x="4287" y="1275"/>
                    <a:pt x="4811" y="863"/>
                  </a:cubicBezTo>
                  <a:cubicBezTo>
                    <a:pt x="4786" y="850"/>
                    <a:pt x="4749" y="838"/>
                    <a:pt x="4736" y="813"/>
                  </a:cubicBezTo>
                  <a:lnTo>
                    <a:pt x="3187" y="2037"/>
                  </a:lnTo>
                  <a:cubicBezTo>
                    <a:pt x="2725" y="1475"/>
                    <a:pt x="2250" y="913"/>
                    <a:pt x="1800" y="350"/>
                  </a:cubicBezTo>
                  <a:cubicBezTo>
                    <a:pt x="1938" y="238"/>
                    <a:pt x="2088" y="125"/>
                    <a:pt x="2237" y="0"/>
                  </a:cubicBezTo>
                  <a:close/>
                  <a:moveTo>
                    <a:pt x="2487" y="5473"/>
                  </a:moveTo>
                  <a:cubicBezTo>
                    <a:pt x="1900" y="5948"/>
                    <a:pt x="1313" y="6398"/>
                    <a:pt x="738" y="6860"/>
                  </a:cubicBezTo>
                  <a:cubicBezTo>
                    <a:pt x="626" y="6735"/>
                    <a:pt x="526" y="6598"/>
                    <a:pt x="413" y="6473"/>
                  </a:cubicBezTo>
                  <a:lnTo>
                    <a:pt x="413" y="6473"/>
                  </a:lnTo>
                  <a:cubicBezTo>
                    <a:pt x="426" y="6535"/>
                    <a:pt x="438" y="6610"/>
                    <a:pt x="463" y="6673"/>
                  </a:cubicBezTo>
                  <a:cubicBezTo>
                    <a:pt x="526" y="6760"/>
                    <a:pt x="601" y="6848"/>
                    <a:pt x="663" y="6923"/>
                  </a:cubicBezTo>
                  <a:cubicBezTo>
                    <a:pt x="626" y="6960"/>
                    <a:pt x="588" y="6985"/>
                    <a:pt x="551" y="7022"/>
                  </a:cubicBezTo>
                  <a:cubicBezTo>
                    <a:pt x="563" y="7047"/>
                    <a:pt x="563" y="7085"/>
                    <a:pt x="588" y="7110"/>
                  </a:cubicBezTo>
                  <a:cubicBezTo>
                    <a:pt x="626" y="7085"/>
                    <a:pt x="676" y="7035"/>
                    <a:pt x="726" y="6997"/>
                  </a:cubicBezTo>
                  <a:cubicBezTo>
                    <a:pt x="1188" y="7560"/>
                    <a:pt x="1663" y="8122"/>
                    <a:pt x="2125" y="8672"/>
                  </a:cubicBezTo>
                  <a:cubicBezTo>
                    <a:pt x="1863" y="8884"/>
                    <a:pt x="1613" y="9084"/>
                    <a:pt x="1363" y="9284"/>
                  </a:cubicBezTo>
                  <a:cubicBezTo>
                    <a:pt x="1375" y="9309"/>
                    <a:pt x="1400" y="9346"/>
                    <a:pt x="1400" y="9359"/>
                  </a:cubicBezTo>
                  <a:cubicBezTo>
                    <a:pt x="1663" y="9159"/>
                    <a:pt x="1913" y="8934"/>
                    <a:pt x="2175" y="8734"/>
                  </a:cubicBezTo>
                  <a:cubicBezTo>
                    <a:pt x="2200" y="8772"/>
                    <a:pt x="2237" y="8797"/>
                    <a:pt x="2262" y="8847"/>
                  </a:cubicBezTo>
                  <a:lnTo>
                    <a:pt x="2350" y="8797"/>
                  </a:lnTo>
                  <a:cubicBezTo>
                    <a:pt x="2312" y="8759"/>
                    <a:pt x="2262" y="8722"/>
                    <a:pt x="2237" y="8672"/>
                  </a:cubicBezTo>
                  <a:cubicBezTo>
                    <a:pt x="2675" y="8334"/>
                    <a:pt x="3112" y="7972"/>
                    <a:pt x="3549" y="7635"/>
                  </a:cubicBezTo>
                  <a:cubicBezTo>
                    <a:pt x="3539" y="7603"/>
                    <a:pt x="3520" y="7589"/>
                    <a:pt x="3528" y="7578"/>
                  </a:cubicBezTo>
                  <a:lnTo>
                    <a:pt x="3528" y="7578"/>
                  </a:lnTo>
                  <a:cubicBezTo>
                    <a:pt x="3069" y="7914"/>
                    <a:pt x="2647" y="8274"/>
                    <a:pt x="2200" y="8609"/>
                  </a:cubicBezTo>
                  <a:cubicBezTo>
                    <a:pt x="1738" y="8047"/>
                    <a:pt x="1263" y="7510"/>
                    <a:pt x="801" y="6948"/>
                  </a:cubicBezTo>
                  <a:cubicBezTo>
                    <a:pt x="1363" y="6473"/>
                    <a:pt x="1938" y="6023"/>
                    <a:pt x="2512" y="5573"/>
                  </a:cubicBezTo>
                  <a:cubicBezTo>
                    <a:pt x="2500" y="5536"/>
                    <a:pt x="2500" y="5511"/>
                    <a:pt x="2487" y="54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3"/>
          <p:cNvSpPr/>
          <p:nvPr/>
        </p:nvSpPr>
        <p:spPr>
          <a:xfrm flipH="1">
            <a:off x="-22517" y="851365"/>
            <a:ext cx="438372" cy="901201"/>
          </a:xfrm>
          <a:custGeom>
            <a:avLst/>
            <a:gdLst/>
            <a:ahLst/>
            <a:cxnLst/>
            <a:rect l="l" t="t" r="r" b="b"/>
            <a:pathLst>
              <a:path w="9984" h="20525" extrusionOk="0">
                <a:moveTo>
                  <a:pt x="3546" y="0"/>
                </a:moveTo>
                <a:cubicBezTo>
                  <a:pt x="2194" y="0"/>
                  <a:pt x="822" y="756"/>
                  <a:pt x="400" y="2101"/>
                </a:cubicBezTo>
                <a:cubicBezTo>
                  <a:pt x="1" y="3438"/>
                  <a:pt x="613" y="4900"/>
                  <a:pt x="1437" y="6012"/>
                </a:cubicBezTo>
                <a:cubicBezTo>
                  <a:pt x="2262" y="7111"/>
                  <a:pt x="3312" y="8036"/>
                  <a:pt x="3986" y="9260"/>
                </a:cubicBezTo>
                <a:cubicBezTo>
                  <a:pt x="5023" y="11160"/>
                  <a:pt x="4998" y="13471"/>
                  <a:pt x="5398" y="15620"/>
                </a:cubicBezTo>
                <a:cubicBezTo>
                  <a:pt x="5811" y="17782"/>
                  <a:pt x="6985" y="20118"/>
                  <a:pt x="9009" y="20481"/>
                </a:cubicBezTo>
                <a:cubicBezTo>
                  <a:pt x="9152" y="20509"/>
                  <a:pt x="9303" y="20525"/>
                  <a:pt x="9455" y="20525"/>
                </a:cubicBezTo>
                <a:cubicBezTo>
                  <a:pt x="9634" y="20525"/>
                  <a:pt x="9815" y="20503"/>
                  <a:pt x="9984" y="20456"/>
                </a:cubicBezTo>
                <a:lnTo>
                  <a:pt x="9984" y="18082"/>
                </a:lnTo>
                <a:cubicBezTo>
                  <a:pt x="9738" y="18210"/>
                  <a:pt x="9464" y="18302"/>
                  <a:pt x="9186" y="18302"/>
                </a:cubicBezTo>
                <a:cubicBezTo>
                  <a:pt x="9140" y="18302"/>
                  <a:pt x="9093" y="18299"/>
                  <a:pt x="9047" y="18294"/>
                </a:cubicBezTo>
                <a:cubicBezTo>
                  <a:pt x="8572" y="18244"/>
                  <a:pt x="8147" y="17969"/>
                  <a:pt x="7822" y="17619"/>
                </a:cubicBezTo>
                <a:cubicBezTo>
                  <a:pt x="6735" y="16545"/>
                  <a:pt x="6335" y="14958"/>
                  <a:pt x="6123" y="13421"/>
                </a:cubicBezTo>
                <a:cubicBezTo>
                  <a:pt x="5898" y="11909"/>
                  <a:pt x="5811" y="10335"/>
                  <a:pt x="5136" y="8935"/>
                </a:cubicBezTo>
                <a:cubicBezTo>
                  <a:pt x="4261" y="7124"/>
                  <a:pt x="2437" y="5599"/>
                  <a:pt x="2587" y="3600"/>
                </a:cubicBezTo>
                <a:cubicBezTo>
                  <a:pt x="2587" y="3350"/>
                  <a:pt x="2662" y="3075"/>
                  <a:pt x="2837" y="2863"/>
                </a:cubicBezTo>
                <a:cubicBezTo>
                  <a:pt x="3036" y="2622"/>
                  <a:pt x="3316" y="2528"/>
                  <a:pt x="3623" y="2528"/>
                </a:cubicBezTo>
                <a:cubicBezTo>
                  <a:pt x="4047" y="2528"/>
                  <a:pt x="4521" y="2708"/>
                  <a:pt x="4899" y="2925"/>
                </a:cubicBezTo>
                <a:cubicBezTo>
                  <a:pt x="7135" y="4225"/>
                  <a:pt x="8872" y="6149"/>
                  <a:pt x="9984" y="8386"/>
                </a:cubicBezTo>
                <a:lnTo>
                  <a:pt x="9984" y="6049"/>
                </a:lnTo>
                <a:cubicBezTo>
                  <a:pt x="8747" y="3638"/>
                  <a:pt x="6923" y="839"/>
                  <a:pt x="4524" y="139"/>
                </a:cubicBezTo>
                <a:cubicBezTo>
                  <a:pt x="4209" y="46"/>
                  <a:pt x="3878" y="0"/>
                  <a:pt x="3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10382" y="-51779"/>
            <a:ext cx="675385" cy="303313"/>
          </a:xfrm>
          <a:custGeom>
            <a:avLst/>
            <a:gdLst/>
            <a:ahLst/>
            <a:cxnLst/>
            <a:rect l="l" t="t" r="r" b="b"/>
            <a:pathLst>
              <a:path w="15382" h="6908" extrusionOk="0">
                <a:moveTo>
                  <a:pt x="4823" y="0"/>
                </a:moveTo>
                <a:cubicBezTo>
                  <a:pt x="2237" y="2487"/>
                  <a:pt x="0" y="5823"/>
                  <a:pt x="1250" y="6423"/>
                </a:cubicBezTo>
                <a:cubicBezTo>
                  <a:pt x="1518" y="6549"/>
                  <a:pt x="1790" y="6604"/>
                  <a:pt x="2062" y="6604"/>
                </a:cubicBezTo>
                <a:cubicBezTo>
                  <a:pt x="3738" y="6604"/>
                  <a:pt x="5410" y="4541"/>
                  <a:pt x="6070" y="4541"/>
                </a:cubicBezTo>
                <a:cubicBezTo>
                  <a:pt x="6108" y="4541"/>
                  <a:pt x="6142" y="4547"/>
                  <a:pt x="6172" y="4561"/>
                </a:cubicBezTo>
                <a:cubicBezTo>
                  <a:pt x="6510" y="4723"/>
                  <a:pt x="5010" y="6198"/>
                  <a:pt x="6072" y="6723"/>
                </a:cubicBezTo>
                <a:cubicBezTo>
                  <a:pt x="6316" y="6840"/>
                  <a:pt x="6619" y="6907"/>
                  <a:pt x="6974" y="6907"/>
                </a:cubicBezTo>
                <a:cubicBezTo>
                  <a:pt x="8164" y="6907"/>
                  <a:pt x="9935" y="6154"/>
                  <a:pt x="11995" y="4036"/>
                </a:cubicBezTo>
                <a:cubicBezTo>
                  <a:pt x="13282" y="2699"/>
                  <a:pt x="14606" y="1262"/>
                  <a:pt x="15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flipH="1">
            <a:off x="8472632" y="4421152"/>
            <a:ext cx="534511" cy="472000"/>
            <a:chOff x="191703" y="4247999"/>
            <a:chExt cx="320297" cy="282855"/>
          </a:xfrm>
        </p:grpSpPr>
        <p:sp>
          <p:nvSpPr>
            <p:cNvPr id="37" name="Google Shape;37;p3"/>
            <p:cNvSpPr/>
            <p:nvPr/>
          </p:nvSpPr>
          <p:spPr>
            <a:xfrm>
              <a:off x="191703" y="4247999"/>
              <a:ext cx="198638" cy="163424"/>
            </a:xfrm>
            <a:custGeom>
              <a:avLst/>
              <a:gdLst/>
              <a:ahLst/>
              <a:cxnLst/>
              <a:rect l="l" t="t" r="r" b="b"/>
              <a:pathLst>
                <a:path w="4524" h="3722" extrusionOk="0">
                  <a:moveTo>
                    <a:pt x="763" y="1"/>
                  </a:moveTo>
                  <a:cubicBezTo>
                    <a:pt x="426" y="1"/>
                    <a:pt x="157" y="288"/>
                    <a:pt x="88" y="583"/>
                  </a:cubicBezTo>
                  <a:cubicBezTo>
                    <a:pt x="25" y="707"/>
                    <a:pt x="0" y="857"/>
                    <a:pt x="63" y="1032"/>
                  </a:cubicBezTo>
                  <a:cubicBezTo>
                    <a:pt x="275" y="1770"/>
                    <a:pt x="675" y="2444"/>
                    <a:pt x="1212" y="2969"/>
                  </a:cubicBezTo>
                  <a:cubicBezTo>
                    <a:pt x="1579" y="3318"/>
                    <a:pt x="2084" y="3721"/>
                    <a:pt x="2578" y="3721"/>
                  </a:cubicBezTo>
                  <a:cubicBezTo>
                    <a:pt x="2791" y="3721"/>
                    <a:pt x="3003" y="3645"/>
                    <a:pt x="3199" y="3456"/>
                  </a:cubicBezTo>
                  <a:cubicBezTo>
                    <a:pt x="4524" y="2194"/>
                    <a:pt x="2000" y="520"/>
                    <a:pt x="1050" y="70"/>
                  </a:cubicBezTo>
                  <a:cubicBezTo>
                    <a:pt x="951" y="22"/>
                    <a:pt x="855" y="1"/>
                    <a:pt x="7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10486" y="4414367"/>
              <a:ext cx="101514" cy="116487"/>
            </a:xfrm>
            <a:custGeom>
              <a:avLst/>
              <a:gdLst/>
              <a:ahLst/>
              <a:cxnLst/>
              <a:rect l="l" t="t" r="r" b="b"/>
              <a:pathLst>
                <a:path w="2312" h="2653" extrusionOk="0">
                  <a:moveTo>
                    <a:pt x="670" y="1"/>
                  </a:moveTo>
                  <a:cubicBezTo>
                    <a:pt x="459" y="1"/>
                    <a:pt x="261" y="93"/>
                    <a:pt x="138" y="298"/>
                  </a:cubicBezTo>
                  <a:cubicBezTo>
                    <a:pt x="63" y="436"/>
                    <a:pt x="25" y="636"/>
                    <a:pt x="88" y="810"/>
                  </a:cubicBezTo>
                  <a:cubicBezTo>
                    <a:pt x="100" y="1298"/>
                    <a:pt x="0" y="1760"/>
                    <a:pt x="313" y="2197"/>
                  </a:cubicBezTo>
                  <a:cubicBezTo>
                    <a:pt x="509" y="2488"/>
                    <a:pt x="837" y="2652"/>
                    <a:pt x="1165" y="2652"/>
                  </a:cubicBezTo>
                  <a:cubicBezTo>
                    <a:pt x="1400" y="2652"/>
                    <a:pt x="1637" y="2568"/>
                    <a:pt x="1825" y="2385"/>
                  </a:cubicBezTo>
                  <a:cubicBezTo>
                    <a:pt x="2187" y="2060"/>
                    <a:pt x="2312" y="1498"/>
                    <a:pt x="2099" y="1023"/>
                  </a:cubicBezTo>
                  <a:cubicBezTo>
                    <a:pt x="1962" y="685"/>
                    <a:pt x="1700" y="448"/>
                    <a:pt x="1387" y="286"/>
                  </a:cubicBezTo>
                  <a:cubicBezTo>
                    <a:pt x="1337" y="248"/>
                    <a:pt x="1287" y="211"/>
                    <a:pt x="1250" y="198"/>
                  </a:cubicBezTo>
                  <a:cubicBezTo>
                    <a:pt x="1162" y="161"/>
                    <a:pt x="1075" y="123"/>
                    <a:pt x="1000" y="73"/>
                  </a:cubicBezTo>
                  <a:cubicBezTo>
                    <a:pt x="893" y="26"/>
                    <a:pt x="780" y="1"/>
                    <a:pt x="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3"/>
          <p:cNvGrpSpPr/>
          <p:nvPr/>
        </p:nvGrpSpPr>
        <p:grpSpPr>
          <a:xfrm flipH="1">
            <a:off x="444810" y="204330"/>
            <a:ext cx="473581" cy="248951"/>
            <a:chOff x="8594079" y="235258"/>
            <a:chExt cx="326405" cy="171596"/>
          </a:xfrm>
        </p:grpSpPr>
        <p:sp>
          <p:nvSpPr>
            <p:cNvPr id="40" name="Google Shape;40;p3"/>
            <p:cNvSpPr/>
            <p:nvPr/>
          </p:nvSpPr>
          <p:spPr>
            <a:xfrm>
              <a:off x="8594079" y="235258"/>
              <a:ext cx="161228" cy="171591"/>
            </a:xfrm>
            <a:custGeom>
              <a:avLst/>
              <a:gdLst/>
              <a:ahLst/>
              <a:cxnLst/>
              <a:rect l="l" t="t" r="r" b="b"/>
              <a:pathLst>
                <a:path w="3672" h="3908" extrusionOk="0">
                  <a:moveTo>
                    <a:pt x="2678" y="0"/>
                  </a:moveTo>
                  <a:cubicBezTo>
                    <a:pt x="2583" y="0"/>
                    <a:pt x="2488" y="24"/>
                    <a:pt x="2387" y="86"/>
                  </a:cubicBezTo>
                  <a:cubicBezTo>
                    <a:pt x="1737" y="473"/>
                    <a:pt x="1175" y="985"/>
                    <a:pt x="762" y="1648"/>
                  </a:cubicBezTo>
                  <a:cubicBezTo>
                    <a:pt x="413" y="2247"/>
                    <a:pt x="0" y="3184"/>
                    <a:pt x="750" y="3684"/>
                  </a:cubicBezTo>
                  <a:cubicBezTo>
                    <a:pt x="982" y="3839"/>
                    <a:pt x="1202" y="3907"/>
                    <a:pt x="1410" y="3907"/>
                  </a:cubicBezTo>
                  <a:cubicBezTo>
                    <a:pt x="2594" y="3907"/>
                    <a:pt x="3381" y="1707"/>
                    <a:pt x="3561" y="835"/>
                  </a:cubicBezTo>
                  <a:cubicBezTo>
                    <a:pt x="3672" y="345"/>
                    <a:pt x="3253" y="23"/>
                    <a:pt x="2871" y="23"/>
                  </a:cubicBezTo>
                  <a:cubicBezTo>
                    <a:pt x="2864" y="23"/>
                    <a:pt x="2856" y="23"/>
                    <a:pt x="2849" y="23"/>
                  </a:cubicBezTo>
                  <a:cubicBezTo>
                    <a:pt x="2792" y="9"/>
                    <a:pt x="2735" y="0"/>
                    <a:pt x="26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8801934" y="303847"/>
              <a:ext cx="118550" cy="103007"/>
            </a:xfrm>
            <a:custGeom>
              <a:avLst/>
              <a:gdLst/>
              <a:ahLst/>
              <a:cxnLst/>
              <a:rect l="l" t="t" r="r" b="b"/>
              <a:pathLst>
                <a:path w="2700" h="2346" extrusionOk="0">
                  <a:moveTo>
                    <a:pt x="2044" y="1"/>
                  </a:moveTo>
                  <a:cubicBezTo>
                    <a:pt x="1930" y="1"/>
                    <a:pt x="1807" y="31"/>
                    <a:pt x="1700" y="89"/>
                  </a:cubicBezTo>
                  <a:cubicBezTo>
                    <a:pt x="1238" y="214"/>
                    <a:pt x="750" y="214"/>
                    <a:pt x="413" y="614"/>
                  </a:cubicBezTo>
                  <a:cubicBezTo>
                    <a:pt x="1" y="1063"/>
                    <a:pt x="51" y="1788"/>
                    <a:pt x="576" y="2138"/>
                  </a:cubicBezTo>
                  <a:cubicBezTo>
                    <a:pt x="769" y="2277"/>
                    <a:pt x="1004" y="2346"/>
                    <a:pt x="1239" y="2346"/>
                  </a:cubicBezTo>
                  <a:cubicBezTo>
                    <a:pt x="1491" y="2346"/>
                    <a:pt x="1744" y="2268"/>
                    <a:pt x="1950" y="2113"/>
                  </a:cubicBezTo>
                  <a:cubicBezTo>
                    <a:pt x="2250" y="1901"/>
                    <a:pt x="2425" y="1588"/>
                    <a:pt x="2537" y="1238"/>
                  </a:cubicBezTo>
                  <a:cubicBezTo>
                    <a:pt x="2550" y="1201"/>
                    <a:pt x="2562" y="1126"/>
                    <a:pt x="2575" y="1088"/>
                  </a:cubicBezTo>
                  <a:cubicBezTo>
                    <a:pt x="2600" y="989"/>
                    <a:pt x="2625" y="901"/>
                    <a:pt x="2637" y="801"/>
                  </a:cubicBezTo>
                  <a:cubicBezTo>
                    <a:pt x="2700" y="476"/>
                    <a:pt x="2575" y="139"/>
                    <a:pt x="2212" y="26"/>
                  </a:cubicBezTo>
                  <a:cubicBezTo>
                    <a:pt x="2161" y="9"/>
                    <a:pt x="2104"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3"/>
          <p:cNvGrpSpPr/>
          <p:nvPr/>
        </p:nvGrpSpPr>
        <p:grpSpPr>
          <a:xfrm flipH="1">
            <a:off x="622864" y="4734008"/>
            <a:ext cx="905805" cy="409495"/>
            <a:chOff x="1465587" y="3561994"/>
            <a:chExt cx="606011" cy="273983"/>
          </a:xfrm>
        </p:grpSpPr>
        <p:sp>
          <p:nvSpPr>
            <p:cNvPr id="43" name="Google Shape;43;p3"/>
            <p:cNvSpPr/>
            <p:nvPr/>
          </p:nvSpPr>
          <p:spPr>
            <a:xfrm>
              <a:off x="1465587" y="3562345"/>
              <a:ext cx="606011" cy="273632"/>
            </a:xfrm>
            <a:custGeom>
              <a:avLst/>
              <a:gdLst/>
              <a:ahLst/>
              <a:cxnLst/>
              <a:rect l="l" t="t" r="r" b="b"/>
              <a:pathLst>
                <a:path w="13802" h="6232" extrusionOk="0">
                  <a:moveTo>
                    <a:pt x="11952" y="0"/>
                  </a:moveTo>
                  <a:cubicBezTo>
                    <a:pt x="11796" y="0"/>
                    <a:pt x="11619" y="10"/>
                    <a:pt x="11420" y="30"/>
                  </a:cubicBezTo>
                  <a:cubicBezTo>
                    <a:pt x="9959" y="193"/>
                    <a:pt x="8484" y="1030"/>
                    <a:pt x="6997" y="1030"/>
                  </a:cubicBezTo>
                  <a:cubicBezTo>
                    <a:pt x="6149" y="1030"/>
                    <a:pt x="5195" y="893"/>
                    <a:pt x="4264" y="893"/>
                  </a:cubicBezTo>
                  <a:cubicBezTo>
                    <a:pt x="3440" y="893"/>
                    <a:pt x="2635" y="1000"/>
                    <a:pt x="1937" y="1405"/>
                  </a:cubicBezTo>
                  <a:cubicBezTo>
                    <a:pt x="1225" y="1817"/>
                    <a:pt x="862" y="2467"/>
                    <a:pt x="588" y="3091"/>
                  </a:cubicBezTo>
                  <a:cubicBezTo>
                    <a:pt x="275" y="3791"/>
                    <a:pt x="0" y="4541"/>
                    <a:pt x="100" y="5266"/>
                  </a:cubicBezTo>
                  <a:cubicBezTo>
                    <a:pt x="125" y="5528"/>
                    <a:pt x="225" y="5815"/>
                    <a:pt x="488" y="6003"/>
                  </a:cubicBezTo>
                  <a:cubicBezTo>
                    <a:pt x="713" y="6159"/>
                    <a:pt x="1037" y="6232"/>
                    <a:pt x="1359" y="6232"/>
                  </a:cubicBezTo>
                  <a:cubicBezTo>
                    <a:pt x="1449" y="6232"/>
                    <a:pt x="1538" y="6226"/>
                    <a:pt x="1625" y="6215"/>
                  </a:cubicBezTo>
                  <a:cubicBezTo>
                    <a:pt x="2512" y="6128"/>
                    <a:pt x="3274" y="5628"/>
                    <a:pt x="3836" y="5078"/>
                  </a:cubicBezTo>
                  <a:cubicBezTo>
                    <a:pt x="4398" y="4528"/>
                    <a:pt x="4848" y="3929"/>
                    <a:pt x="5485" y="3441"/>
                  </a:cubicBezTo>
                  <a:cubicBezTo>
                    <a:pt x="6032" y="3039"/>
                    <a:pt x="6766" y="2722"/>
                    <a:pt x="7484" y="2722"/>
                  </a:cubicBezTo>
                  <a:cubicBezTo>
                    <a:pt x="7635" y="2722"/>
                    <a:pt x="7786" y="2736"/>
                    <a:pt x="7934" y="2767"/>
                  </a:cubicBezTo>
                  <a:cubicBezTo>
                    <a:pt x="8309" y="2842"/>
                    <a:pt x="8647" y="3017"/>
                    <a:pt x="9034" y="3079"/>
                  </a:cubicBezTo>
                  <a:cubicBezTo>
                    <a:pt x="9129" y="3093"/>
                    <a:pt x="9223" y="3099"/>
                    <a:pt x="9317" y="3099"/>
                  </a:cubicBezTo>
                  <a:cubicBezTo>
                    <a:pt x="10093" y="3099"/>
                    <a:pt x="10846" y="2667"/>
                    <a:pt x="11470" y="2254"/>
                  </a:cubicBezTo>
                  <a:cubicBezTo>
                    <a:pt x="12795" y="1356"/>
                    <a:pt x="13802" y="0"/>
                    <a:pt x="1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1470505" y="3561994"/>
              <a:ext cx="544848" cy="271612"/>
            </a:xfrm>
            <a:custGeom>
              <a:avLst/>
              <a:gdLst/>
              <a:ahLst/>
              <a:cxnLst/>
              <a:rect l="l" t="t" r="r" b="b"/>
              <a:pathLst>
                <a:path w="12409" h="6186" extrusionOk="0">
                  <a:moveTo>
                    <a:pt x="11746" y="1"/>
                  </a:moveTo>
                  <a:cubicBezTo>
                    <a:pt x="11608" y="1"/>
                    <a:pt x="11471" y="13"/>
                    <a:pt x="11296" y="26"/>
                  </a:cubicBezTo>
                  <a:cubicBezTo>
                    <a:pt x="11071" y="38"/>
                    <a:pt x="10859" y="88"/>
                    <a:pt x="10634" y="138"/>
                  </a:cubicBezTo>
                  <a:cubicBezTo>
                    <a:pt x="10659" y="213"/>
                    <a:pt x="10671" y="276"/>
                    <a:pt x="10696" y="338"/>
                  </a:cubicBezTo>
                  <a:cubicBezTo>
                    <a:pt x="10759" y="451"/>
                    <a:pt x="10871" y="538"/>
                    <a:pt x="10996" y="563"/>
                  </a:cubicBezTo>
                  <a:cubicBezTo>
                    <a:pt x="11036" y="571"/>
                    <a:pt x="11076" y="575"/>
                    <a:pt x="11117" y="575"/>
                  </a:cubicBezTo>
                  <a:cubicBezTo>
                    <a:pt x="11206" y="575"/>
                    <a:pt x="11294" y="556"/>
                    <a:pt x="11371" y="513"/>
                  </a:cubicBezTo>
                  <a:cubicBezTo>
                    <a:pt x="11382" y="517"/>
                    <a:pt x="11390" y="518"/>
                    <a:pt x="11396" y="518"/>
                  </a:cubicBezTo>
                  <a:cubicBezTo>
                    <a:pt x="11410" y="518"/>
                    <a:pt x="11412" y="509"/>
                    <a:pt x="11421" y="501"/>
                  </a:cubicBezTo>
                  <a:lnTo>
                    <a:pt x="11508" y="451"/>
                  </a:lnTo>
                  <a:cubicBezTo>
                    <a:pt x="11621" y="388"/>
                    <a:pt x="11721" y="276"/>
                    <a:pt x="11733" y="151"/>
                  </a:cubicBezTo>
                  <a:cubicBezTo>
                    <a:pt x="11746" y="101"/>
                    <a:pt x="11746" y="38"/>
                    <a:pt x="11746" y="1"/>
                  </a:cubicBezTo>
                  <a:close/>
                  <a:moveTo>
                    <a:pt x="4874" y="925"/>
                  </a:moveTo>
                  <a:cubicBezTo>
                    <a:pt x="4799" y="988"/>
                    <a:pt x="4736" y="1088"/>
                    <a:pt x="4699" y="1175"/>
                  </a:cubicBezTo>
                  <a:cubicBezTo>
                    <a:pt x="4674" y="1300"/>
                    <a:pt x="4686" y="1463"/>
                    <a:pt x="4749" y="1550"/>
                  </a:cubicBezTo>
                  <a:cubicBezTo>
                    <a:pt x="4811" y="1663"/>
                    <a:pt x="4924" y="1763"/>
                    <a:pt x="5049" y="1775"/>
                  </a:cubicBezTo>
                  <a:cubicBezTo>
                    <a:pt x="5092" y="1783"/>
                    <a:pt x="5133" y="1787"/>
                    <a:pt x="5173" y="1787"/>
                  </a:cubicBezTo>
                  <a:cubicBezTo>
                    <a:pt x="5259" y="1787"/>
                    <a:pt x="5338" y="1768"/>
                    <a:pt x="5423" y="1725"/>
                  </a:cubicBezTo>
                  <a:cubicBezTo>
                    <a:pt x="5486" y="1713"/>
                    <a:pt x="5536" y="1688"/>
                    <a:pt x="5573" y="1663"/>
                  </a:cubicBezTo>
                  <a:cubicBezTo>
                    <a:pt x="5686" y="1625"/>
                    <a:pt x="5786" y="1475"/>
                    <a:pt x="5798" y="1375"/>
                  </a:cubicBezTo>
                  <a:cubicBezTo>
                    <a:pt x="5823" y="1250"/>
                    <a:pt x="5811" y="1088"/>
                    <a:pt x="5748" y="988"/>
                  </a:cubicBezTo>
                  <a:cubicBezTo>
                    <a:pt x="5461" y="975"/>
                    <a:pt x="5174" y="950"/>
                    <a:pt x="4874" y="925"/>
                  </a:cubicBezTo>
                  <a:close/>
                  <a:moveTo>
                    <a:pt x="3087" y="975"/>
                  </a:moveTo>
                  <a:lnTo>
                    <a:pt x="3087" y="975"/>
                  </a:lnTo>
                  <a:cubicBezTo>
                    <a:pt x="2650" y="1063"/>
                    <a:pt x="2237" y="1175"/>
                    <a:pt x="1837" y="1400"/>
                  </a:cubicBezTo>
                  <a:cubicBezTo>
                    <a:pt x="1862" y="1413"/>
                    <a:pt x="1875" y="1413"/>
                    <a:pt x="1875" y="1438"/>
                  </a:cubicBezTo>
                  <a:cubicBezTo>
                    <a:pt x="1912" y="1563"/>
                    <a:pt x="1987" y="1663"/>
                    <a:pt x="2087" y="1725"/>
                  </a:cubicBezTo>
                  <a:cubicBezTo>
                    <a:pt x="2163" y="1767"/>
                    <a:pt x="2257" y="1798"/>
                    <a:pt x="2344" y="1798"/>
                  </a:cubicBezTo>
                  <a:cubicBezTo>
                    <a:pt x="2386" y="1798"/>
                    <a:pt x="2426" y="1791"/>
                    <a:pt x="2462" y="1775"/>
                  </a:cubicBezTo>
                  <a:cubicBezTo>
                    <a:pt x="2562" y="1750"/>
                    <a:pt x="2675" y="1700"/>
                    <a:pt x="2750" y="1638"/>
                  </a:cubicBezTo>
                  <a:cubicBezTo>
                    <a:pt x="2875" y="1538"/>
                    <a:pt x="2949" y="1463"/>
                    <a:pt x="3049" y="1338"/>
                  </a:cubicBezTo>
                  <a:cubicBezTo>
                    <a:pt x="3112" y="1250"/>
                    <a:pt x="3124" y="1088"/>
                    <a:pt x="3087" y="975"/>
                  </a:cubicBezTo>
                  <a:close/>
                  <a:moveTo>
                    <a:pt x="11983" y="1088"/>
                  </a:moveTo>
                  <a:cubicBezTo>
                    <a:pt x="11858" y="1088"/>
                    <a:pt x="11733" y="1138"/>
                    <a:pt x="11633" y="1225"/>
                  </a:cubicBezTo>
                  <a:cubicBezTo>
                    <a:pt x="11558" y="1325"/>
                    <a:pt x="11496" y="1425"/>
                    <a:pt x="11496" y="1575"/>
                  </a:cubicBezTo>
                  <a:lnTo>
                    <a:pt x="11496" y="1650"/>
                  </a:lnTo>
                  <a:cubicBezTo>
                    <a:pt x="11496" y="1775"/>
                    <a:pt x="11546" y="1900"/>
                    <a:pt x="11633" y="2000"/>
                  </a:cubicBezTo>
                  <a:cubicBezTo>
                    <a:pt x="11658" y="2012"/>
                    <a:pt x="11658" y="2025"/>
                    <a:pt x="11671" y="2025"/>
                  </a:cubicBezTo>
                  <a:cubicBezTo>
                    <a:pt x="11946" y="1825"/>
                    <a:pt x="12221" y="1588"/>
                    <a:pt x="12408" y="1338"/>
                  </a:cubicBezTo>
                  <a:cubicBezTo>
                    <a:pt x="12383" y="1288"/>
                    <a:pt x="12358" y="1263"/>
                    <a:pt x="12321" y="1225"/>
                  </a:cubicBezTo>
                  <a:cubicBezTo>
                    <a:pt x="12246" y="1150"/>
                    <a:pt x="12108" y="1088"/>
                    <a:pt x="11983" y="1088"/>
                  </a:cubicBezTo>
                  <a:close/>
                  <a:moveTo>
                    <a:pt x="9291" y="1887"/>
                  </a:moveTo>
                  <a:cubicBezTo>
                    <a:pt x="9124" y="1887"/>
                    <a:pt x="8963" y="1964"/>
                    <a:pt x="8872" y="2112"/>
                  </a:cubicBezTo>
                  <a:cubicBezTo>
                    <a:pt x="8860" y="2137"/>
                    <a:pt x="8847" y="2162"/>
                    <a:pt x="8822" y="2187"/>
                  </a:cubicBezTo>
                  <a:lnTo>
                    <a:pt x="8810" y="2212"/>
                  </a:lnTo>
                  <a:lnTo>
                    <a:pt x="8735" y="2287"/>
                  </a:lnTo>
                  <a:lnTo>
                    <a:pt x="8635" y="2387"/>
                  </a:lnTo>
                  <a:cubicBezTo>
                    <a:pt x="8610" y="2400"/>
                    <a:pt x="8585" y="2412"/>
                    <a:pt x="8560" y="2425"/>
                  </a:cubicBezTo>
                  <a:cubicBezTo>
                    <a:pt x="8397" y="2525"/>
                    <a:pt x="8310" y="2712"/>
                    <a:pt x="8310" y="2900"/>
                  </a:cubicBezTo>
                  <a:cubicBezTo>
                    <a:pt x="8510" y="2962"/>
                    <a:pt x="8710" y="3037"/>
                    <a:pt x="8934" y="3075"/>
                  </a:cubicBezTo>
                  <a:cubicBezTo>
                    <a:pt x="9059" y="3087"/>
                    <a:pt x="9184" y="3087"/>
                    <a:pt x="9309" y="3087"/>
                  </a:cubicBezTo>
                  <a:cubicBezTo>
                    <a:pt x="9472" y="2962"/>
                    <a:pt x="9609" y="2787"/>
                    <a:pt x="9722" y="2625"/>
                  </a:cubicBezTo>
                  <a:cubicBezTo>
                    <a:pt x="9859" y="2400"/>
                    <a:pt x="9759" y="2075"/>
                    <a:pt x="9547" y="1950"/>
                  </a:cubicBezTo>
                  <a:cubicBezTo>
                    <a:pt x="9466" y="1907"/>
                    <a:pt x="9378" y="1887"/>
                    <a:pt x="9291" y="1887"/>
                  </a:cubicBezTo>
                  <a:close/>
                  <a:moveTo>
                    <a:pt x="3486" y="2882"/>
                  </a:moveTo>
                  <a:cubicBezTo>
                    <a:pt x="3470" y="2882"/>
                    <a:pt x="3453" y="2884"/>
                    <a:pt x="3437" y="2887"/>
                  </a:cubicBezTo>
                  <a:cubicBezTo>
                    <a:pt x="3312" y="2887"/>
                    <a:pt x="3187" y="2925"/>
                    <a:pt x="3099" y="3025"/>
                  </a:cubicBezTo>
                  <a:lnTo>
                    <a:pt x="2949" y="3162"/>
                  </a:lnTo>
                  <a:cubicBezTo>
                    <a:pt x="2862" y="3262"/>
                    <a:pt x="2812" y="3387"/>
                    <a:pt x="2812" y="3512"/>
                  </a:cubicBezTo>
                  <a:cubicBezTo>
                    <a:pt x="2812" y="3637"/>
                    <a:pt x="2862" y="3774"/>
                    <a:pt x="2949" y="3849"/>
                  </a:cubicBezTo>
                  <a:cubicBezTo>
                    <a:pt x="3041" y="3941"/>
                    <a:pt x="3153" y="4001"/>
                    <a:pt x="3267" y="4001"/>
                  </a:cubicBezTo>
                  <a:cubicBezTo>
                    <a:pt x="3278" y="4001"/>
                    <a:pt x="3289" y="4000"/>
                    <a:pt x="3299" y="3999"/>
                  </a:cubicBezTo>
                  <a:cubicBezTo>
                    <a:pt x="3424" y="3999"/>
                    <a:pt x="3549" y="3949"/>
                    <a:pt x="3637" y="3849"/>
                  </a:cubicBezTo>
                  <a:lnTo>
                    <a:pt x="3787" y="3712"/>
                  </a:lnTo>
                  <a:cubicBezTo>
                    <a:pt x="3862" y="3637"/>
                    <a:pt x="3924" y="3499"/>
                    <a:pt x="3924" y="3362"/>
                  </a:cubicBezTo>
                  <a:cubicBezTo>
                    <a:pt x="3924" y="3249"/>
                    <a:pt x="3874" y="3099"/>
                    <a:pt x="3787" y="3025"/>
                  </a:cubicBezTo>
                  <a:cubicBezTo>
                    <a:pt x="3700" y="2949"/>
                    <a:pt x="3594" y="2882"/>
                    <a:pt x="3486" y="2882"/>
                  </a:cubicBezTo>
                  <a:close/>
                  <a:moveTo>
                    <a:pt x="491" y="3300"/>
                  </a:moveTo>
                  <a:cubicBezTo>
                    <a:pt x="453" y="3300"/>
                    <a:pt x="414" y="3304"/>
                    <a:pt x="376" y="3312"/>
                  </a:cubicBezTo>
                  <a:cubicBezTo>
                    <a:pt x="201" y="3699"/>
                    <a:pt x="76" y="4087"/>
                    <a:pt x="1" y="4474"/>
                  </a:cubicBezTo>
                  <a:cubicBezTo>
                    <a:pt x="32" y="4486"/>
                    <a:pt x="66" y="4493"/>
                    <a:pt x="101" y="4493"/>
                  </a:cubicBezTo>
                  <a:cubicBezTo>
                    <a:pt x="135" y="4493"/>
                    <a:pt x="169" y="4486"/>
                    <a:pt x="201" y="4474"/>
                  </a:cubicBezTo>
                  <a:cubicBezTo>
                    <a:pt x="438" y="4436"/>
                    <a:pt x="675" y="4311"/>
                    <a:pt x="850" y="4137"/>
                  </a:cubicBezTo>
                  <a:cubicBezTo>
                    <a:pt x="1038" y="3949"/>
                    <a:pt x="1038" y="3624"/>
                    <a:pt x="850" y="3437"/>
                  </a:cubicBezTo>
                  <a:cubicBezTo>
                    <a:pt x="753" y="3349"/>
                    <a:pt x="625" y="3300"/>
                    <a:pt x="491" y="3300"/>
                  </a:cubicBezTo>
                  <a:close/>
                  <a:moveTo>
                    <a:pt x="2394" y="5347"/>
                  </a:moveTo>
                  <a:cubicBezTo>
                    <a:pt x="2384" y="5347"/>
                    <a:pt x="2373" y="5347"/>
                    <a:pt x="2362" y="5349"/>
                  </a:cubicBezTo>
                  <a:cubicBezTo>
                    <a:pt x="2237" y="5349"/>
                    <a:pt x="2112" y="5399"/>
                    <a:pt x="2012" y="5498"/>
                  </a:cubicBezTo>
                  <a:lnTo>
                    <a:pt x="1937" y="5573"/>
                  </a:lnTo>
                  <a:cubicBezTo>
                    <a:pt x="1850" y="5661"/>
                    <a:pt x="1800" y="5786"/>
                    <a:pt x="1800" y="5911"/>
                  </a:cubicBezTo>
                  <a:cubicBezTo>
                    <a:pt x="1800" y="6011"/>
                    <a:pt x="1825" y="6098"/>
                    <a:pt x="1875" y="6186"/>
                  </a:cubicBezTo>
                  <a:cubicBezTo>
                    <a:pt x="2225" y="6098"/>
                    <a:pt x="2550" y="5961"/>
                    <a:pt x="2850" y="5773"/>
                  </a:cubicBezTo>
                  <a:cubicBezTo>
                    <a:pt x="2825" y="5661"/>
                    <a:pt x="2762" y="5548"/>
                    <a:pt x="2700" y="5498"/>
                  </a:cubicBezTo>
                  <a:cubicBezTo>
                    <a:pt x="2620" y="5407"/>
                    <a:pt x="2508" y="5347"/>
                    <a:pt x="2394" y="53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flipH="1">
            <a:off x="246420" y="4558849"/>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6" name="Google Shape;46;p3"/>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47" name="Google Shape;47;p3"/>
          <p:cNvSpPr txBox="1">
            <a:spLocks noGrp="1"/>
          </p:cNvSpPr>
          <p:nvPr>
            <p:ph type="title"/>
          </p:nvPr>
        </p:nvSpPr>
        <p:spPr>
          <a:xfrm>
            <a:off x="706378" y="2756700"/>
            <a:ext cx="4390200" cy="8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130300" y="1490990"/>
            <a:ext cx="1542300" cy="12150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000"/>
              <a:buNone/>
              <a:defRPr sz="64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23"/>
        <p:cNvGrpSpPr/>
        <p:nvPr/>
      </p:nvGrpSpPr>
      <p:grpSpPr>
        <a:xfrm>
          <a:off x="0" y="0"/>
          <a:ext cx="0" cy="0"/>
          <a:chOff x="0" y="0"/>
          <a:chExt cx="0" cy="0"/>
        </a:xfrm>
      </p:grpSpPr>
      <p:sp>
        <p:nvSpPr>
          <p:cNvPr id="324" name="Google Shape;324;p21"/>
          <p:cNvSpPr/>
          <p:nvPr/>
        </p:nvSpPr>
        <p:spPr>
          <a:xfrm flipH="1">
            <a:off x="835895" y="-285000"/>
            <a:ext cx="907694" cy="730023"/>
          </a:xfrm>
          <a:custGeom>
            <a:avLst/>
            <a:gdLst/>
            <a:ahLst/>
            <a:cxnLst/>
            <a:rect l="l" t="t" r="r" b="b"/>
            <a:pathLst>
              <a:path w="21779" h="17516" extrusionOk="0">
                <a:moveTo>
                  <a:pt x="11644" y="0"/>
                </a:moveTo>
                <a:cubicBezTo>
                  <a:pt x="9499" y="0"/>
                  <a:pt x="9948" y="3112"/>
                  <a:pt x="8334" y="3769"/>
                </a:cubicBezTo>
                <a:cubicBezTo>
                  <a:pt x="8052" y="3882"/>
                  <a:pt x="7777" y="3931"/>
                  <a:pt x="7506" y="3931"/>
                </a:cubicBezTo>
                <a:cubicBezTo>
                  <a:pt x="5827" y="3931"/>
                  <a:pt x="4334" y="2045"/>
                  <a:pt x="2523" y="2045"/>
                </a:cubicBezTo>
                <a:cubicBezTo>
                  <a:pt x="2380" y="2045"/>
                  <a:pt x="2235" y="2056"/>
                  <a:pt x="2087" y="2082"/>
                </a:cubicBezTo>
                <a:cubicBezTo>
                  <a:pt x="1162" y="2244"/>
                  <a:pt x="475" y="3019"/>
                  <a:pt x="238" y="3869"/>
                </a:cubicBezTo>
                <a:cubicBezTo>
                  <a:pt x="0" y="4693"/>
                  <a:pt x="150" y="5580"/>
                  <a:pt x="363" y="6430"/>
                </a:cubicBezTo>
                <a:cubicBezTo>
                  <a:pt x="1312" y="10228"/>
                  <a:pt x="3649" y="13702"/>
                  <a:pt x="6910" y="16188"/>
                </a:cubicBezTo>
                <a:cubicBezTo>
                  <a:pt x="7470" y="16620"/>
                  <a:pt x="8965" y="17515"/>
                  <a:pt x="10331" y="17515"/>
                </a:cubicBezTo>
                <a:cubicBezTo>
                  <a:pt x="10944" y="17515"/>
                  <a:pt x="11531" y="17335"/>
                  <a:pt x="11995" y="16851"/>
                </a:cubicBezTo>
                <a:cubicBezTo>
                  <a:pt x="13407" y="15376"/>
                  <a:pt x="11346" y="11578"/>
                  <a:pt x="12533" y="11203"/>
                </a:cubicBezTo>
                <a:cubicBezTo>
                  <a:pt x="12646" y="11131"/>
                  <a:pt x="12796" y="11098"/>
                  <a:pt x="12975" y="11098"/>
                </a:cubicBezTo>
                <a:cubicBezTo>
                  <a:pt x="14482" y="11098"/>
                  <a:pt x="18084" y="13379"/>
                  <a:pt x="19778" y="13379"/>
                </a:cubicBezTo>
                <a:cubicBezTo>
                  <a:pt x="20176" y="13379"/>
                  <a:pt x="20469" y="13253"/>
                  <a:pt x="20604" y="12940"/>
                </a:cubicBezTo>
                <a:cubicBezTo>
                  <a:pt x="21779" y="10253"/>
                  <a:pt x="15681" y="3419"/>
                  <a:pt x="14057" y="1432"/>
                </a:cubicBezTo>
                <a:cubicBezTo>
                  <a:pt x="13582" y="832"/>
                  <a:pt x="13032" y="233"/>
                  <a:pt x="12245" y="70"/>
                </a:cubicBezTo>
                <a:cubicBezTo>
                  <a:pt x="12025" y="23"/>
                  <a:pt x="11825" y="0"/>
                  <a:pt x="11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1"/>
          <p:cNvSpPr/>
          <p:nvPr/>
        </p:nvSpPr>
        <p:spPr>
          <a:xfrm flipH="1">
            <a:off x="8353030" y="4699999"/>
            <a:ext cx="1205953" cy="216080"/>
          </a:xfrm>
          <a:custGeom>
            <a:avLst/>
            <a:gdLst/>
            <a:ahLst/>
            <a:cxnLst/>
            <a:rect l="l" t="t" r="r" b="b"/>
            <a:pathLst>
              <a:path w="44308" h="7939" extrusionOk="0">
                <a:moveTo>
                  <a:pt x="17004" y="0"/>
                </a:moveTo>
                <a:cubicBezTo>
                  <a:pt x="14359" y="0"/>
                  <a:pt x="12934" y="3283"/>
                  <a:pt x="9609" y="4673"/>
                </a:cubicBezTo>
                <a:cubicBezTo>
                  <a:pt x="9192" y="4849"/>
                  <a:pt x="8720" y="4924"/>
                  <a:pt x="8216" y="4924"/>
                </a:cubicBezTo>
                <a:cubicBezTo>
                  <a:pt x="5143" y="4924"/>
                  <a:pt x="900" y="2111"/>
                  <a:pt x="900" y="2111"/>
                </a:cubicBezTo>
                <a:lnTo>
                  <a:pt x="1" y="5522"/>
                </a:lnTo>
                <a:cubicBezTo>
                  <a:pt x="2267" y="6874"/>
                  <a:pt x="4932" y="7938"/>
                  <a:pt x="7502" y="7938"/>
                </a:cubicBezTo>
                <a:cubicBezTo>
                  <a:pt x="8686" y="7938"/>
                  <a:pt x="9850" y="7712"/>
                  <a:pt x="10946" y="7184"/>
                </a:cubicBezTo>
                <a:cubicBezTo>
                  <a:pt x="12820" y="6272"/>
                  <a:pt x="14357" y="4523"/>
                  <a:pt x="16444" y="4273"/>
                </a:cubicBezTo>
                <a:cubicBezTo>
                  <a:pt x="16613" y="4252"/>
                  <a:pt x="16780" y="4243"/>
                  <a:pt x="16947" y="4243"/>
                </a:cubicBezTo>
                <a:cubicBezTo>
                  <a:pt x="18935" y="4243"/>
                  <a:pt x="20755" y="5600"/>
                  <a:pt x="22704" y="6234"/>
                </a:cubicBezTo>
                <a:cubicBezTo>
                  <a:pt x="23571" y="6520"/>
                  <a:pt x="24489" y="6663"/>
                  <a:pt x="25409" y="6663"/>
                </a:cubicBezTo>
                <a:cubicBezTo>
                  <a:pt x="26423" y="6663"/>
                  <a:pt x="27438" y="6488"/>
                  <a:pt x="28389" y="6134"/>
                </a:cubicBezTo>
                <a:cubicBezTo>
                  <a:pt x="30025" y="5546"/>
                  <a:pt x="31651" y="4418"/>
                  <a:pt x="33332" y="4418"/>
                </a:cubicBezTo>
                <a:cubicBezTo>
                  <a:pt x="33615" y="4418"/>
                  <a:pt x="33900" y="4450"/>
                  <a:pt x="34186" y="4523"/>
                </a:cubicBezTo>
                <a:cubicBezTo>
                  <a:pt x="35336" y="4822"/>
                  <a:pt x="36223" y="5697"/>
                  <a:pt x="37222" y="6359"/>
                </a:cubicBezTo>
                <a:cubicBezTo>
                  <a:pt x="38533" y="7209"/>
                  <a:pt x="40095" y="7650"/>
                  <a:pt x="41660" y="7650"/>
                </a:cubicBezTo>
                <a:cubicBezTo>
                  <a:pt x="42557" y="7650"/>
                  <a:pt x="43455" y="7505"/>
                  <a:pt x="44307" y="7209"/>
                </a:cubicBezTo>
                <a:lnTo>
                  <a:pt x="43932" y="4398"/>
                </a:lnTo>
                <a:cubicBezTo>
                  <a:pt x="43226" y="4579"/>
                  <a:pt x="42581" y="4658"/>
                  <a:pt x="41984" y="4658"/>
                </a:cubicBezTo>
                <a:cubicBezTo>
                  <a:pt x="37624" y="4658"/>
                  <a:pt x="35881" y="405"/>
                  <a:pt x="32288" y="405"/>
                </a:cubicBezTo>
                <a:cubicBezTo>
                  <a:pt x="31553" y="405"/>
                  <a:pt x="30741" y="583"/>
                  <a:pt x="29813" y="1012"/>
                </a:cubicBezTo>
                <a:cubicBezTo>
                  <a:pt x="26690" y="2449"/>
                  <a:pt x="25650" y="3295"/>
                  <a:pt x="24550" y="3295"/>
                </a:cubicBezTo>
                <a:cubicBezTo>
                  <a:pt x="23498" y="3295"/>
                  <a:pt x="22391" y="2521"/>
                  <a:pt x="19355" y="749"/>
                </a:cubicBezTo>
                <a:cubicBezTo>
                  <a:pt x="18454" y="220"/>
                  <a:pt x="17688" y="0"/>
                  <a:pt x="1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1"/>
          <p:cNvSpPr/>
          <p:nvPr/>
        </p:nvSpPr>
        <p:spPr>
          <a:xfrm flipH="1">
            <a:off x="8289399" y="-388295"/>
            <a:ext cx="644751" cy="936618"/>
          </a:xfrm>
          <a:custGeom>
            <a:avLst/>
            <a:gdLst/>
            <a:ahLst/>
            <a:cxnLst/>
            <a:rect l="l" t="t" r="r" b="b"/>
            <a:pathLst>
              <a:path w="15470" h="22473" extrusionOk="0">
                <a:moveTo>
                  <a:pt x="9123" y="0"/>
                </a:moveTo>
                <a:cubicBezTo>
                  <a:pt x="7348" y="0"/>
                  <a:pt x="5853" y="1168"/>
                  <a:pt x="4874" y="2588"/>
                </a:cubicBezTo>
                <a:cubicBezTo>
                  <a:pt x="4299" y="3450"/>
                  <a:pt x="3812" y="4388"/>
                  <a:pt x="3674" y="5412"/>
                </a:cubicBezTo>
                <a:cubicBezTo>
                  <a:pt x="3537" y="6449"/>
                  <a:pt x="3799" y="7561"/>
                  <a:pt x="4549" y="8273"/>
                </a:cubicBezTo>
                <a:cubicBezTo>
                  <a:pt x="4724" y="8448"/>
                  <a:pt x="4924" y="8586"/>
                  <a:pt x="5036" y="8811"/>
                </a:cubicBezTo>
                <a:cubicBezTo>
                  <a:pt x="5386" y="9510"/>
                  <a:pt x="4561" y="10198"/>
                  <a:pt x="3912" y="10660"/>
                </a:cubicBezTo>
                <a:cubicBezTo>
                  <a:pt x="2575" y="11585"/>
                  <a:pt x="1513" y="13409"/>
                  <a:pt x="2387" y="14758"/>
                </a:cubicBezTo>
                <a:cubicBezTo>
                  <a:pt x="2587" y="15071"/>
                  <a:pt x="2900" y="15345"/>
                  <a:pt x="2937" y="15745"/>
                </a:cubicBezTo>
                <a:cubicBezTo>
                  <a:pt x="3012" y="16457"/>
                  <a:pt x="1613" y="16395"/>
                  <a:pt x="1175" y="16682"/>
                </a:cubicBezTo>
                <a:cubicBezTo>
                  <a:pt x="476" y="17107"/>
                  <a:pt x="13" y="17994"/>
                  <a:pt x="13" y="18807"/>
                </a:cubicBezTo>
                <a:cubicBezTo>
                  <a:pt x="1" y="20031"/>
                  <a:pt x="776" y="21181"/>
                  <a:pt x="1800" y="21868"/>
                </a:cubicBezTo>
                <a:cubicBezTo>
                  <a:pt x="2362" y="22246"/>
                  <a:pt x="3081" y="22473"/>
                  <a:pt x="3762" y="22473"/>
                </a:cubicBezTo>
                <a:cubicBezTo>
                  <a:pt x="4475" y="22473"/>
                  <a:pt x="5146" y="22224"/>
                  <a:pt x="5549" y="21643"/>
                </a:cubicBezTo>
                <a:cubicBezTo>
                  <a:pt x="6173" y="20743"/>
                  <a:pt x="5661" y="18394"/>
                  <a:pt x="6985" y="18019"/>
                </a:cubicBezTo>
                <a:cubicBezTo>
                  <a:pt x="7071" y="17996"/>
                  <a:pt x="7158" y="17987"/>
                  <a:pt x="7248" y="17987"/>
                </a:cubicBezTo>
                <a:cubicBezTo>
                  <a:pt x="7446" y="17987"/>
                  <a:pt x="7653" y="18031"/>
                  <a:pt x="7860" y="18057"/>
                </a:cubicBezTo>
                <a:cubicBezTo>
                  <a:pt x="7959" y="18066"/>
                  <a:pt x="8055" y="18070"/>
                  <a:pt x="8150" y="18070"/>
                </a:cubicBezTo>
                <a:cubicBezTo>
                  <a:pt x="10914" y="18070"/>
                  <a:pt x="11699" y="14264"/>
                  <a:pt x="10696" y="12222"/>
                </a:cubicBezTo>
                <a:cubicBezTo>
                  <a:pt x="10496" y="11822"/>
                  <a:pt x="10234" y="11397"/>
                  <a:pt x="10259" y="10947"/>
                </a:cubicBezTo>
                <a:cubicBezTo>
                  <a:pt x="10322" y="9835"/>
                  <a:pt x="11733" y="9635"/>
                  <a:pt x="12471" y="9136"/>
                </a:cubicBezTo>
                <a:cubicBezTo>
                  <a:pt x="13370" y="8511"/>
                  <a:pt x="14307" y="7499"/>
                  <a:pt x="14620" y="6412"/>
                </a:cubicBezTo>
                <a:cubicBezTo>
                  <a:pt x="15469" y="3450"/>
                  <a:pt x="12071" y="77"/>
                  <a:pt x="9234" y="2"/>
                </a:cubicBezTo>
                <a:cubicBezTo>
                  <a:pt x="9197" y="1"/>
                  <a:pt x="9160" y="0"/>
                  <a:pt x="9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flipH="1">
            <a:off x="190575" y="166653"/>
            <a:ext cx="695764" cy="644084"/>
          </a:xfrm>
          <a:custGeom>
            <a:avLst/>
            <a:gdLst/>
            <a:ahLst/>
            <a:cxnLst/>
            <a:rect l="l" t="t" r="r" b="b"/>
            <a:pathLst>
              <a:path w="16694" h="15454" extrusionOk="0">
                <a:moveTo>
                  <a:pt x="7245" y="1"/>
                </a:moveTo>
                <a:cubicBezTo>
                  <a:pt x="6106" y="1"/>
                  <a:pt x="4948" y="473"/>
                  <a:pt x="3849" y="1621"/>
                </a:cubicBezTo>
                <a:cubicBezTo>
                  <a:pt x="1974" y="3596"/>
                  <a:pt x="0" y="8956"/>
                  <a:pt x="4198" y="9531"/>
                </a:cubicBezTo>
                <a:cubicBezTo>
                  <a:pt x="4324" y="9547"/>
                  <a:pt x="4450" y="9555"/>
                  <a:pt x="4576" y="9555"/>
                </a:cubicBezTo>
                <a:cubicBezTo>
                  <a:pt x="5199" y="9555"/>
                  <a:pt x="5817" y="9368"/>
                  <a:pt x="6410" y="9181"/>
                </a:cubicBezTo>
                <a:cubicBezTo>
                  <a:pt x="6616" y="9122"/>
                  <a:pt x="6836" y="9063"/>
                  <a:pt x="7045" y="9063"/>
                </a:cubicBezTo>
                <a:cubicBezTo>
                  <a:pt x="7191" y="9063"/>
                  <a:pt x="7331" y="9091"/>
                  <a:pt x="7460" y="9168"/>
                </a:cubicBezTo>
                <a:cubicBezTo>
                  <a:pt x="8034" y="9493"/>
                  <a:pt x="7847" y="10355"/>
                  <a:pt x="8009" y="10992"/>
                </a:cubicBezTo>
                <a:cubicBezTo>
                  <a:pt x="8177" y="11663"/>
                  <a:pt x="8862" y="12149"/>
                  <a:pt x="9543" y="12149"/>
                </a:cubicBezTo>
                <a:cubicBezTo>
                  <a:pt x="9675" y="12149"/>
                  <a:pt x="9806" y="12130"/>
                  <a:pt x="9934" y="12092"/>
                </a:cubicBezTo>
                <a:cubicBezTo>
                  <a:pt x="10283" y="11980"/>
                  <a:pt x="10596" y="11742"/>
                  <a:pt x="10958" y="11705"/>
                </a:cubicBezTo>
                <a:cubicBezTo>
                  <a:pt x="11004" y="11699"/>
                  <a:pt x="11050" y="11696"/>
                  <a:pt x="11094" y="11696"/>
                </a:cubicBezTo>
                <a:cubicBezTo>
                  <a:pt x="11950" y="11696"/>
                  <a:pt x="12477" y="12696"/>
                  <a:pt x="12845" y="13504"/>
                </a:cubicBezTo>
                <a:cubicBezTo>
                  <a:pt x="13120" y="14079"/>
                  <a:pt x="13432" y="14628"/>
                  <a:pt x="13932" y="15028"/>
                </a:cubicBezTo>
                <a:cubicBezTo>
                  <a:pt x="14251" y="15289"/>
                  <a:pt x="14678" y="15453"/>
                  <a:pt x="15094" y="15453"/>
                </a:cubicBezTo>
                <a:cubicBezTo>
                  <a:pt x="15297" y="15453"/>
                  <a:pt x="15497" y="15414"/>
                  <a:pt x="15681" y="15328"/>
                </a:cubicBezTo>
                <a:cubicBezTo>
                  <a:pt x="16618" y="14878"/>
                  <a:pt x="16693" y="13604"/>
                  <a:pt x="16556" y="12592"/>
                </a:cubicBezTo>
                <a:cubicBezTo>
                  <a:pt x="16206" y="10218"/>
                  <a:pt x="15331" y="7931"/>
                  <a:pt x="14269" y="5795"/>
                </a:cubicBezTo>
                <a:cubicBezTo>
                  <a:pt x="12915" y="3059"/>
                  <a:pt x="10143" y="1"/>
                  <a:pt x="7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rot="-5400000" flipH="1">
            <a:off x="-97541" y="3886091"/>
            <a:ext cx="284220" cy="322989"/>
          </a:xfrm>
          <a:custGeom>
            <a:avLst/>
            <a:gdLst/>
            <a:ahLst/>
            <a:cxnLst/>
            <a:rect l="l" t="t" r="r" b="b"/>
            <a:pathLst>
              <a:path w="9010" h="10239" extrusionOk="0">
                <a:moveTo>
                  <a:pt x="0" y="0"/>
                </a:moveTo>
                <a:cubicBezTo>
                  <a:pt x="0" y="0"/>
                  <a:pt x="0" y="9659"/>
                  <a:pt x="3536" y="10221"/>
                </a:cubicBezTo>
                <a:cubicBezTo>
                  <a:pt x="3611" y="10233"/>
                  <a:pt x="3684" y="10239"/>
                  <a:pt x="3758" y="10239"/>
                </a:cubicBezTo>
                <a:cubicBezTo>
                  <a:pt x="6736" y="10239"/>
                  <a:pt x="9009" y="575"/>
                  <a:pt x="9009" y="575"/>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rot="-5400000" flipH="1">
            <a:off x="201343" y="3936800"/>
            <a:ext cx="142741" cy="143120"/>
          </a:xfrm>
          <a:custGeom>
            <a:avLst/>
            <a:gdLst/>
            <a:ahLst/>
            <a:cxnLst/>
            <a:rect l="l" t="t" r="r" b="b"/>
            <a:pathLst>
              <a:path w="4525" h="4537" extrusionOk="0">
                <a:moveTo>
                  <a:pt x="2262" y="0"/>
                </a:moveTo>
                <a:cubicBezTo>
                  <a:pt x="1013" y="0"/>
                  <a:pt x="1" y="1013"/>
                  <a:pt x="1" y="2262"/>
                </a:cubicBezTo>
                <a:cubicBezTo>
                  <a:pt x="1" y="3512"/>
                  <a:pt x="1013" y="4536"/>
                  <a:pt x="2262" y="4536"/>
                </a:cubicBezTo>
                <a:cubicBezTo>
                  <a:pt x="3512" y="4536"/>
                  <a:pt x="4524" y="3512"/>
                  <a:pt x="4524" y="2262"/>
                </a:cubicBezTo>
                <a:cubicBezTo>
                  <a:pt x="4524" y="1013"/>
                  <a:pt x="3512" y="0"/>
                  <a:pt x="2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1"/>
          <p:cNvSpPr/>
          <p:nvPr/>
        </p:nvSpPr>
        <p:spPr>
          <a:xfrm flipH="1">
            <a:off x="-50500" y="4230636"/>
            <a:ext cx="2419421" cy="1719030"/>
          </a:xfrm>
          <a:custGeom>
            <a:avLst/>
            <a:gdLst/>
            <a:ahLst/>
            <a:cxnLst/>
            <a:rect l="l" t="t" r="r" b="b"/>
            <a:pathLst>
              <a:path w="58051" h="41246" fill="none" extrusionOk="0">
                <a:moveTo>
                  <a:pt x="0" y="41245"/>
                </a:moveTo>
                <a:cubicBezTo>
                  <a:pt x="9784" y="29288"/>
                  <a:pt x="19817" y="16818"/>
                  <a:pt x="32062" y="7397"/>
                </a:cubicBezTo>
                <a:cubicBezTo>
                  <a:pt x="34598" y="5448"/>
                  <a:pt x="37247" y="3611"/>
                  <a:pt x="40121" y="2212"/>
                </a:cubicBezTo>
                <a:cubicBezTo>
                  <a:pt x="42995" y="825"/>
                  <a:pt x="46731" y="0"/>
                  <a:pt x="49130" y="2087"/>
                </a:cubicBezTo>
                <a:cubicBezTo>
                  <a:pt x="49979" y="2836"/>
                  <a:pt x="50542" y="3861"/>
                  <a:pt x="50916" y="4923"/>
                </a:cubicBezTo>
                <a:cubicBezTo>
                  <a:pt x="52553" y="9546"/>
                  <a:pt x="50704" y="15144"/>
                  <a:pt x="46643" y="17893"/>
                </a:cubicBezTo>
                <a:cubicBezTo>
                  <a:pt x="48380" y="12257"/>
                  <a:pt x="52491" y="8122"/>
                  <a:pt x="58051" y="6148"/>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p:nvPr/>
        </p:nvSpPr>
        <p:spPr>
          <a:xfrm flipH="1">
            <a:off x="8682134" y="664310"/>
            <a:ext cx="401563" cy="431279"/>
          </a:xfrm>
          <a:custGeom>
            <a:avLst/>
            <a:gdLst/>
            <a:ahLst/>
            <a:cxnLst/>
            <a:rect l="l" t="t" r="r" b="b"/>
            <a:pathLst>
              <a:path w="9635" h="10348" extrusionOk="0">
                <a:moveTo>
                  <a:pt x="4508" y="0"/>
                </a:moveTo>
                <a:cubicBezTo>
                  <a:pt x="3660" y="0"/>
                  <a:pt x="2863" y="253"/>
                  <a:pt x="2262" y="939"/>
                </a:cubicBezTo>
                <a:cubicBezTo>
                  <a:pt x="1" y="3525"/>
                  <a:pt x="1888" y="10347"/>
                  <a:pt x="1888" y="10347"/>
                </a:cubicBezTo>
                <a:lnTo>
                  <a:pt x="1888" y="10335"/>
                </a:lnTo>
                <a:lnTo>
                  <a:pt x="4124" y="10335"/>
                </a:lnTo>
                <a:cubicBezTo>
                  <a:pt x="4124" y="10335"/>
                  <a:pt x="2975" y="3275"/>
                  <a:pt x="4374" y="2363"/>
                </a:cubicBezTo>
                <a:cubicBezTo>
                  <a:pt x="4624" y="2202"/>
                  <a:pt x="4895" y="2133"/>
                  <a:pt x="5177" y="2133"/>
                </a:cubicBezTo>
                <a:cubicBezTo>
                  <a:pt x="6766" y="2133"/>
                  <a:pt x="8660" y="4325"/>
                  <a:pt x="8660" y="4325"/>
                </a:cubicBezTo>
                <a:lnTo>
                  <a:pt x="9634" y="1963"/>
                </a:lnTo>
                <a:cubicBezTo>
                  <a:pt x="9634" y="1963"/>
                  <a:pt x="6873" y="0"/>
                  <a:pt x="4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1"/>
          <p:cNvSpPr/>
          <p:nvPr/>
        </p:nvSpPr>
        <p:spPr>
          <a:xfrm flipH="1">
            <a:off x="8332618" y="-387795"/>
            <a:ext cx="580151" cy="918739"/>
          </a:xfrm>
          <a:custGeom>
            <a:avLst/>
            <a:gdLst/>
            <a:ahLst/>
            <a:cxnLst/>
            <a:rect l="l" t="t" r="r" b="b"/>
            <a:pathLst>
              <a:path w="13920" h="22044" extrusionOk="0">
                <a:moveTo>
                  <a:pt x="8512" y="1"/>
                </a:moveTo>
                <a:cubicBezTo>
                  <a:pt x="8115" y="1"/>
                  <a:pt x="7738" y="63"/>
                  <a:pt x="7372" y="177"/>
                </a:cubicBezTo>
                <a:cubicBezTo>
                  <a:pt x="7422" y="427"/>
                  <a:pt x="7622" y="640"/>
                  <a:pt x="7872" y="677"/>
                </a:cubicBezTo>
                <a:cubicBezTo>
                  <a:pt x="7900" y="680"/>
                  <a:pt x="7928" y="682"/>
                  <a:pt x="7955" y="682"/>
                </a:cubicBezTo>
                <a:cubicBezTo>
                  <a:pt x="8270" y="682"/>
                  <a:pt x="8539" y="488"/>
                  <a:pt x="8597" y="177"/>
                </a:cubicBezTo>
                <a:lnTo>
                  <a:pt x="8622" y="2"/>
                </a:lnTo>
                <a:cubicBezTo>
                  <a:pt x="8585" y="1"/>
                  <a:pt x="8548" y="1"/>
                  <a:pt x="8512" y="1"/>
                </a:cubicBezTo>
                <a:close/>
                <a:moveTo>
                  <a:pt x="4798" y="1989"/>
                </a:moveTo>
                <a:cubicBezTo>
                  <a:pt x="4648" y="2176"/>
                  <a:pt x="4498" y="2376"/>
                  <a:pt x="4361" y="2576"/>
                </a:cubicBezTo>
                <a:lnTo>
                  <a:pt x="3936" y="3239"/>
                </a:lnTo>
                <a:cubicBezTo>
                  <a:pt x="3961" y="3313"/>
                  <a:pt x="3986" y="3376"/>
                  <a:pt x="4036" y="3438"/>
                </a:cubicBezTo>
                <a:cubicBezTo>
                  <a:pt x="4161" y="3603"/>
                  <a:pt x="4360" y="3703"/>
                  <a:pt x="4562" y="3703"/>
                </a:cubicBezTo>
                <a:cubicBezTo>
                  <a:pt x="4682" y="3703"/>
                  <a:pt x="4803" y="3668"/>
                  <a:pt x="4911" y="3588"/>
                </a:cubicBezTo>
                <a:cubicBezTo>
                  <a:pt x="5223" y="3363"/>
                  <a:pt x="5435" y="2951"/>
                  <a:pt x="5360" y="2551"/>
                </a:cubicBezTo>
                <a:cubicBezTo>
                  <a:pt x="5335" y="2389"/>
                  <a:pt x="5273" y="2239"/>
                  <a:pt x="5148" y="2126"/>
                </a:cubicBezTo>
                <a:cubicBezTo>
                  <a:pt x="5048" y="2051"/>
                  <a:pt x="4923" y="1989"/>
                  <a:pt x="4798" y="1989"/>
                </a:cubicBezTo>
                <a:close/>
                <a:moveTo>
                  <a:pt x="9745" y="3006"/>
                </a:moveTo>
                <a:cubicBezTo>
                  <a:pt x="9437" y="3006"/>
                  <a:pt x="9178" y="3209"/>
                  <a:pt x="9121" y="3513"/>
                </a:cubicBezTo>
                <a:lnTo>
                  <a:pt x="9084" y="3763"/>
                </a:lnTo>
                <a:cubicBezTo>
                  <a:pt x="9021" y="4088"/>
                  <a:pt x="9246" y="4450"/>
                  <a:pt x="9584" y="4488"/>
                </a:cubicBezTo>
                <a:cubicBezTo>
                  <a:pt x="9611" y="4491"/>
                  <a:pt x="9638" y="4492"/>
                  <a:pt x="9664" y="4492"/>
                </a:cubicBezTo>
                <a:cubicBezTo>
                  <a:pt x="9970" y="4492"/>
                  <a:pt x="10238" y="4298"/>
                  <a:pt x="10296" y="3988"/>
                </a:cubicBezTo>
                <a:lnTo>
                  <a:pt x="10346" y="3738"/>
                </a:lnTo>
                <a:cubicBezTo>
                  <a:pt x="10408" y="3401"/>
                  <a:pt x="10171" y="3051"/>
                  <a:pt x="9846" y="3014"/>
                </a:cubicBezTo>
                <a:cubicBezTo>
                  <a:pt x="9812" y="3009"/>
                  <a:pt x="9778" y="3006"/>
                  <a:pt x="9745" y="3006"/>
                </a:cubicBezTo>
                <a:close/>
                <a:moveTo>
                  <a:pt x="13245" y="2701"/>
                </a:moveTo>
                <a:cubicBezTo>
                  <a:pt x="12970" y="2801"/>
                  <a:pt x="12770" y="3039"/>
                  <a:pt x="12795" y="3351"/>
                </a:cubicBezTo>
                <a:lnTo>
                  <a:pt x="12795" y="3401"/>
                </a:lnTo>
                <a:cubicBezTo>
                  <a:pt x="12795" y="3426"/>
                  <a:pt x="12782" y="3438"/>
                  <a:pt x="12782" y="3451"/>
                </a:cubicBezTo>
                <a:lnTo>
                  <a:pt x="12732" y="3501"/>
                </a:lnTo>
                <a:cubicBezTo>
                  <a:pt x="12495" y="3738"/>
                  <a:pt x="12545" y="4188"/>
                  <a:pt x="12795" y="4376"/>
                </a:cubicBezTo>
                <a:cubicBezTo>
                  <a:pt x="12923" y="4470"/>
                  <a:pt x="13063" y="4515"/>
                  <a:pt x="13200" y="4515"/>
                </a:cubicBezTo>
                <a:cubicBezTo>
                  <a:pt x="13371" y="4515"/>
                  <a:pt x="13538" y="4445"/>
                  <a:pt x="13669" y="4313"/>
                </a:cubicBezTo>
                <a:cubicBezTo>
                  <a:pt x="13782" y="4201"/>
                  <a:pt x="13857" y="4088"/>
                  <a:pt x="13919" y="3951"/>
                </a:cubicBezTo>
                <a:cubicBezTo>
                  <a:pt x="13769" y="3501"/>
                  <a:pt x="13532" y="3089"/>
                  <a:pt x="13245" y="2701"/>
                </a:cubicBezTo>
                <a:close/>
                <a:moveTo>
                  <a:pt x="6273" y="6778"/>
                </a:moveTo>
                <a:cubicBezTo>
                  <a:pt x="6066" y="6778"/>
                  <a:pt x="5859" y="6873"/>
                  <a:pt x="5748" y="7062"/>
                </a:cubicBezTo>
                <a:cubicBezTo>
                  <a:pt x="5740" y="7062"/>
                  <a:pt x="5732" y="7061"/>
                  <a:pt x="5725" y="7061"/>
                </a:cubicBezTo>
                <a:cubicBezTo>
                  <a:pt x="5445" y="7061"/>
                  <a:pt x="5159" y="7282"/>
                  <a:pt x="5110" y="7574"/>
                </a:cubicBezTo>
                <a:cubicBezTo>
                  <a:pt x="5061" y="7924"/>
                  <a:pt x="5273" y="8236"/>
                  <a:pt x="5610" y="8299"/>
                </a:cubicBezTo>
                <a:cubicBezTo>
                  <a:pt x="5678" y="8313"/>
                  <a:pt x="5746" y="8319"/>
                  <a:pt x="5815" y="8319"/>
                </a:cubicBezTo>
                <a:cubicBezTo>
                  <a:pt x="6243" y="8319"/>
                  <a:pt x="6673" y="8062"/>
                  <a:pt x="6835" y="7674"/>
                </a:cubicBezTo>
                <a:cubicBezTo>
                  <a:pt x="6972" y="7374"/>
                  <a:pt x="6860" y="6987"/>
                  <a:pt x="6547" y="6837"/>
                </a:cubicBezTo>
                <a:cubicBezTo>
                  <a:pt x="6461" y="6798"/>
                  <a:pt x="6367" y="6778"/>
                  <a:pt x="6273" y="6778"/>
                </a:cubicBezTo>
                <a:close/>
                <a:moveTo>
                  <a:pt x="12090" y="7951"/>
                </a:moveTo>
                <a:cubicBezTo>
                  <a:pt x="11915" y="7951"/>
                  <a:pt x="11742" y="8022"/>
                  <a:pt x="11608" y="8149"/>
                </a:cubicBezTo>
                <a:cubicBezTo>
                  <a:pt x="11345" y="8424"/>
                  <a:pt x="11208" y="8836"/>
                  <a:pt x="11245" y="9211"/>
                </a:cubicBezTo>
                <a:cubicBezTo>
                  <a:pt x="11270" y="9298"/>
                  <a:pt x="11283" y="9373"/>
                  <a:pt x="11333" y="9448"/>
                </a:cubicBezTo>
                <a:cubicBezTo>
                  <a:pt x="11558" y="9336"/>
                  <a:pt x="11783" y="9248"/>
                  <a:pt x="11958" y="9124"/>
                </a:cubicBezTo>
                <a:cubicBezTo>
                  <a:pt x="12208" y="8949"/>
                  <a:pt x="12470" y="8749"/>
                  <a:pt x="12707" y="8511"/>
                </a:cubicBezTo>
                <a:cubicBezTo>
                  <a:pt x="12682" y="8336"/>
                  <a:pt x="12607" y="8186"/>
                  <a:pt x="12482" y="8086"/>
                </a:cubicBezTo>
                <a:cubicBezTo>
                  <a:pt x="12362" y="7994"/>
                  <a:pt x="12226" y="7951"/>
                  <a:pt x="12090" y="7951"/>
                </a:cubicBezTo>
                <a:close/>
                <a:moveTo>
                  <a:pt x="3686" y="10411"/>
                </a:moveTo>
                <a:cubicBezTo>
                  <a:pt x="3599" y="10498"/>
                  <a:pt x="3486" y="10573"/>
                  <a:pt x="3399" y="10635"/>
                </a:cubicBezTo>
                <a:cubicBezTo>
                  <a:pt x="2999" y="10923"/>
                  <a:pt x="2624" y="11273"/>
                  <a:pt x="2312" y="11685"/>
                </a:cubicBezTo>
                <a:cubicBezTo>
                  <a:pt x="2349" y="11735"/>
                  <a:pt x="2374" y="11760"/>
                  <a:pt x="2412" y="11785"/>
                </a:cubicBezTo>
                <a:cubicBezTo>
                  <a:pt x="2520" y="11872"/>
                  <a:pt x="2676" y="11940"/>
                  <a:pt x="2813" y="11940"/>
                </a:cubicBezTo>
                <a:cubicBezTo>
                  <a:pt x="2834" y="11940"/>
                  <a:pt x="2854" y="11938"/>
                  <a:pt x="2874" y="11935"/>
                </a:cubicBezTo>
                <a:cubicBezTo>
                  <a:pt x="3036" y="11910"/>
                  <a:pt x="3186" y="11835"/>
                  <a:pt x="3299" y="11710"/>
                </a:cubicBezTo>
                <a:cubicBezTo>
                  <a:pt x="3361" y="11635"/>
                  <a:pt x="3399" y="11573"/>
                  <a:pt x="3411" y="11498"/>
                </a:cubicBezTo>
                <a:cubicBezTo>
                  <a:pt x="3486" y="11473"/>
                  <a:pt x="3549" y="11448"/>
                  <a:pt x="3624" y="11398"/>
                </a:cubicBezTo>
                <a:cubicBezTo>
                  <a:pt x="3749" y="11310"/>
                  <a:pt x="3861" y="11148"/>
                  <a:pt x="3898" y="10998"/>
                </a:cubicBezTo>
                <a:cubicBezTo>
                  <a:pt x="3911" y="10835"/>
                  <a:pt x="3898" y="10660"/>
                  <a:pt x="3786" y="10523"/>
                </a:cubicBezTo>
                <a:cubicBezTo>
                  <a:pt x="3749" y="10498"/>
                  <a:pt x="3724" y="10460"/>
                  <a:pt x="3686" y="10411"/>
                </a:cubicBezTo>
                <a:close/>
                <a:moveTo>
                  <a:pt x="9169" y="11080"/>
                </a:moveTo>
                <a:cubicBezTo>
                  <a:pt x="8938" y="11080"/>
                  <a:pt x="8727" y="11208"/>
                  <a:pt x="8609" y="11435"/>
                </a:cubicBezTo>
                <a:cubicBezTo>
                  <a:pt x="8547" y="11548"/>
                  <a:pt x="8484" y="11672"/>
                  <a:pt x="8422" y="11772"/>
                </a:cubicBezTo>
                <a:cubicBezTo>
                  <a:pt x="8272" y="12060"/>
                  <a:pt x="8422" y="12485"/>
                  <a:pt x="8721" y="12610"/>
                </a:cubicBezTo>
                <a:cubicBezTo>
                  <a:pt x="8810" y="12647"/>
                  <a:pt x="8899" y="12665"/>
                  <a:pt x="8986" y="12665"/>
                </a:cubicBezTo>
                <a:cubicBezTo>
                  <a:pt x="9217" y="12665"/>
                  <a:pt x="9428" y="12537"/>
                  <a:pt x="9546" y="12310"/>
                </a:cubicBezTo>
                <a:cubicBezTo>
                  <a:pt x="9609" y="12197"/>
                  <a:pt x="9671" y="12072"/>
                  <a:pt x="9734" y="11960"/>
                </a:cubicBezTo>
                <a:cubicBezTo>
                  <a:pt x="9896" y="11685"/>
                  <a:pt x="9734" y="11260"/>
                  <a:pt x="9434" y="11135"/>
                </a:cubicBezTo>
                <a:cubicBezTo>
                  <a:pt x="9345" y="11098"/>
                  <a:pt x="9256" y="11080"/>
                  <a:pt x="9169" y="11080"/>
                </a:cubicBezTo>
                <a:close/>
                <a:moveTo>
                  <a:pt x="3900" y="13015"/>
                </a:moveTo>
                <a:cubicBezTo>
                  <a:pt x="3602" y="13015"/>
                  <a:pt x="3343" y="13217"/>
                  <a:pt x="3286" y="13522"/>
                </a:cubicBezTo>
                <a:lnTo>
                  <a:pt x="3274" y="13647"/>
                </a:lnTo>
                <a:cubicBezTo>
                  <a:pt x="3211" y="13959"/>
                  <a:pt x="3436" y="14321"/>
                  <a:pt x="3774" y="14371"/>
                </a:cubicBezTo>
                <a:cubicBezTo>
                  <a:pt x="3807" y="14376"/>
                  <a:pt x="3839" y="14379"/>
                  <a:pt x="3872" y="14379"/>
                </a:cubicBezTo>
                <a:cubicBezTo>
                  <a:pt x="4170" y="14379"/>
                  <a:pt x="4429" y="14176"/>
                  <a:pt x="4486" y="13872"/>
                </a:cubicBezTo>
                <a:lnTo>
                  <a:pt x="4498" y="13747"/>
                </a:lnTo>
                <a:cubicBezTo>
                  <a:pt x="4561" y="13409"/>
                  <a:pt x="4336" y="13059"/>
                  <a:pt x="3998" y="13022"/>
                </a:cubicBezTo>
                <a:cubicBezTo>
                  <a:pt x="3965" y="13017"/>
                  <a:pt x="3933" y="13015"/>
                  <a:pt x="3900" y="13015"/>
                </a:cubicBezTo>
                <a:close/>
                <a:moveTo>
                  <a:pt x="9023" y="15314"/>
                </a:moveTo>
                <a:cubicBezTo>
                  <a:pt x="8725" y="15314"/>
                  <a:pt x="8465" y="15516"/>
                  <a:pt x="8409" y="15821"/>
                </a:cubicBezTo>
                <a:lnTo>
                  <a:pt x="8284" y="16558"/>
                </a:lnTo>
                <a:cubicBezTo>
                  <a:pt x="8222" y="16883"/>
                  <a:pt x="8459" y="17245"/>
                  <a:pt x="8784" y="17270"/>
                </a:cubicBezTo>
                <a:cubicBezTo>
                  <a:pt x="8818" y="17275"/>
                  <a:pt x="8853" y="17278"/>
                  <a:pt x="8886" y="17278"/>
                </a:cubicBezTo>
                <a:cubicBezTo>
                  <a:pt x="9182" y="17278"/>
                  <a:pt x="9440" y="17084"/>
                  <a:pt x="9496" y="16770"/>
                </a:cubicBezTo>
                <a:lnTo>
                  <a:pt x="9621" y="16046"/>
                </a:lnTo>
                <a:cubicBezTo>
                  <a:pt x="9684" y="15733"/>
                  <a:pt x="9471" y="15371"/>
                  <a:pt x="9121" y="15321"/>
                </a:cubicBezTo>
                <a:cubicBezTo>
                  <a:pt x="9088" y="15316"/>
                  <a:pt x="9056" y="15314"/>
                  <a:pt x="9023" y="15314"/>
                </a:cubicBezTo>
                <a:close/>
                <a:moveTo>
                  <a:pt x="4383" y="17363"/>
                </a:moveTo>
                <a:cubicBezTo>
                  <a:pt x="4087" y="17363"/>
                  <a:pt x="3830" y="17556"/>
                  <a:pt x="3774" y="17870"/>
                </a:cubicBezTo>
                <a:lnTo>
                  <a:pt x="3749" y="17995"/>
                </a:lnTo>
                <a:cubicBezTo>
                  <a:pt x="3686" y="18320"/>
                  <a:pt x="3923" y="18682"/>
                  <a:pt x="4248" y="18707"/>
                </a:cubicBezTo>
                <a:cubicBezTo>
                  <a:pt x="4284" y="18712"/>
                  <a:pt x="4319" y="18715"/>
                  <a:pt x="4354" y="18715"/>
                </a:cubicBezTo>
                <a:cubicBezTo>
                  <a:pt x="4659" y="18715"/>
                  <a:pt x="4917" y="18521"/>
                  <a:pt x="4973" y="18207"/>
                </a:cubicBezTo>
                <a:lnTo>
                  <a:pt x="4986" y="18082"/>
                </a:lnTo>
                <a:cubicBezTo>
                  <a:pt x="5048" y="17770"/>
                  <a:pt x="4836" y="17408"/>
                  <a:pt x="4486" y="17370"/>
                </a:cubicBezTo>
                <a:cubicBezTo>
                  <a:pt x="4451" y="17365"/>
                  <a:pt x="4417" y="17363"/>
                  <a:pt x="4383" y="17363"/>
                </a:cubicBezTo>
                <a:close/>
                <a:moveTo>
                  <a:pt x="643" y="20089"/>
                </a:moveTo>
                <a:cubicBezTo>
                  <a:pt x="349" y="20089"/>
                  <a:pt x="80" y="20271"/>
                  <a:pt x="0" y="20569"/>
                </a:cubicBezTo>
                <a:cubicBezTo>
                  <a:pt x="288" y="21006"/>
                  <a:pt x="650" y="21393"/>
                  <a:pt x="1050" y="21706"/>
                </a:cubicBezTo>
                <a:cubicBezTo>
                  <a:pt x="1062" y="21681"/>
                  <a:pt x="1062" y="21668"/>
                  <a:pt x="1062" y="21631"/>
                </a:cubicBezTo>
                <a:cubicBezTo>
                  <a:pt x="1087" y="21568"/>
                  <a:pt x="1087" y="21506"/>
                  <a:pt x="1100" y="21443"/>
                </a:cubicBezTo>
                <a:cubicBezTo>
                  <a:pt x="1112" y="21431"/>
                  <a:pt x="1125" y="21393"/>
                  <a:pt x="1150" y="21381"/>
                </a:cubicBezTo>
                <a:cubicBezTo>
                  <a:pt x="1362" y="21194"/>
                  <a:pt x="1375" y="20881"/>
                  <a:pt x="1237" y="20669"/>
                </a:cubicBezTo>
                <a:cubicBezTo>
                  <a:pt x="1200" y="20394"/>
                  <a:pt x="1000" y="20131"/>
                  <a:pt x="725" y="20094"/>
                </a:cubicBezTo>
                <a:cubicBezTo>
                  <a:pt x="697" y="20091"/>
                  <a:pt x="670" y="20089"/>
                  <a:pt x="643" y="20089"/>
                </a:cubicBezTo>
                <a:close/>
                <a:moveTo>
                  <a:pt x="5285" y="20944"/>
                </a:moveTo>
                <a:lnTo>
                  <a:pt x="5285" y="20944"/>
                </a:lnTo>
                <a:cubicBezTo>
                  <a:pt x="5023" y="20994"/>
                  <a:pt x="4798" y="21181"/>
                  <a:pt x="4736" y="21456"/>
                </a:cubicBezTo>
                <a:lnTo>
                  <a:pt x="4736" y="21581"/>
                </a:lnTo>
                <a:cubicBezTo>
                  <a:pt x="4673" y="21731"/>
                  <a:pt x="4636" y="21881"/>
                  <a:pt x="4623" y="22043"/>
                </a:cubicBezTo>
                <a:cubicBezTo>
                  <a:pt x="4786" y="21931"/>
                  <a:pt x="4911" y="21793"/>
                  <a:pt x="5011" y="21631"/>
                </a:cubicBezTo>
                <a:cubicBezTo>
                  <a:pt x="5148" y="21443"/>
                  <a:pt x="5223" y="21206"/>
                  <a:pt x="5285" y="20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3" name="Google Shape;333;p21"/>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34"/>
        <p:cNvGrpSpPr/>
        <p:nvPr/>
      </p:nvGrpSpPr>
      <p:grpSpPr>
        <a:xfrm>
          <a:off x="0" y="0"/>
          <a:ext cx="0" cy="0"/>
          <a:chOff x="0" y="0"/>
          <a:chExt cx="0" cy="0"/>
        </a:xfrm>
      </p:grpSpPr>
      <p:sp>
        <p:nvSpPr>
          <p:cNvPr id="335" name="Google Shape;335;p22"/>
          <p:cNvSpPr/>
          <p:nvPr/>
        </p:nvSpPr>
        <p:spPr>
          <a:xfrm>
            <a:off x="5794600" y="3697220"/>
            <a:ext cx="3593543" cy="2197482"/>
          </a:xfrm>
          <a:custGeom>
            <a:avLst/>
            <a:gdLst/>
            <a:ahLst/>
            <a:cxnLst/>
            <a:rect l="l" t="t" r="r" b="b"/>
            <a:pathLst>
              <a:path w="46956" h="28714" fill="none" extrusionOk="0">
                <a:moveTo>
                  <a:pt x="1" y="24715"/>
                </a:moveTo>
                <a:cubicBezTo>
                  <a:pt x="1338" y="21991"/>
                  <a:pt x="2924" y="19355"/>
                  <a:pt x="4774" y="16794"/>
                </a:cubicBezTo>
                <a:cubicBezTo>
                  <a:pt x="5773" y="15419"/>
                  <a:pt x="6885" y="14007"/>
                  <a:pt x="8447" y="13158"/>
                </a:cubicBezTo>
                <a:cubicBezTo>
                  <a:pt x="8734" y="12995"/>
                  <a:pt x="9047" y="12858"/>
                  <a:pt x="9347" y="12870"/>
                </a:cubicBezTo>
                <a:cubicBezTo>
                  <a:pt x="9672" y="12883"/>
                  <a:pt x="9909" y="13058"/>
                  <a:pt x="10109" y="13258"/>
                </a:cubicBezTo>
                <a:cubicBezTo>
                  <a:pt x="11308" y="14420"/>
                  <a:pt x="11746" y="16069"/>
                  <a:pt x="12046" y="17718"/>
                </a:cubicBezTo>
                <a:cubicBezTo>
                  <a:pt x="12483" y="20130"/>
                  <a:pt x="12670" y="22629"/>
                  <a:pt x="12608" y="25178"/>
                </a:cubicBezTo>
                <a:cubicBezTo>
                  <a:pt x="12583" y="26464"/>
                  <a:pt x="12233" y="28064"/>
                  <a:pt x="10821" y="28714"/>
                </a:cubicBezTo>
                <a:cubicBezTo>
                  <a:pt x="11321" y="21841"/>
                  <a:pt x="14507" y="14657"/>
                  <a:pt x="19730" y="8609"/>
                </a:cubicBezTo>
                <a:cubicBezTo>
                  <a:pt x="20430" y="7785"/>
                  <a:pt x="21342" y="6910"/>
                  <a:pt x="22416" y="6785"/>
                </a:cubicBezTo>
                <a:cubicBezTo>
                  <a:pt x="23416" y="6660"/>
                  <a:pt x="24178" y="7248"/>
                  <a:pt x="24753" y="7847"/>
                </a:cubicBezTo>
                <a:cubicBezTo>
                  <a:pt x="28039" y="11246"/>
                  <a:pt x="28001" y="14295"/>
                  <a:pt x="26752" y="19280"/>
                </a:cubicBezTo>
                <a:cubicBezTo>
                  <a:pt x="25977" y="18943"/>
                  <a:pt x="26052" y="17931"/>
                  <a:pt x="26240" y="17093"/>
                </a:cubicBezTo>
                <a:cubicBezTo>
                  <a:pt x="27939" y="9634"/>
                  <a:pt x="33487" y="1500"/>
                  <a:pt x="46956" y="1"/>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p:nvPr/>
        </p:nvSpPr>
        <p:spPr>
          <a:xfrm>
            <a:off x="634387" y="4247774"/>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8768790" y="4198990"/>
            <a:ext cx="438372" cy="901201"/>
          </a:xfrm>
          <a:custGeom>
            <a:avLst/>
            <a:gdLst/>
            <a:ahLst/>
            <a:cxnLst/>
            <a:rect l="l" t="t" r="r" b="b"/>
            <a:pathLst>
              <a:path w="9984" h="20525" extrusionOk="0">
                <a:moveTo>
                  <a:pt x="3546" y="0"/>
                </a:moveTo>
                <a:cubicBezTo>
                  <a:pt x="2194" y="0"/>
                  <a:pt x="822" y="756"/>
                  <a:pt x="400" y="2101"/>
                </a:cubicBezTo>
                <a:cubicBezTo>
                  <a:pt x="1" y="3438"/>
                  <a:pt x="613" y="4900"/>
                  <a:pt x="1437" y="6012"/>
                </a:cubicBezTo>
                <a:cubicBezTo>
                  <a:pt x="2262" y="7111"/>
                  <a:pt x="3312" y="8036"/>
                  <a:pt x="3986" y="9260"/>
                </a:cubicBezTo>
                <a:cubicBezTo>
                  <a:pt x="5023" y="11160"/>
                  <a:pt x="4998" y="13471"/>
                  <a:pt x="5398" y="15620"/>
                </a:cubicBezTo>
                <a:cubicBezTo>
                  <a:pt x="5811" y="17782"/>
                  <a:pt x="6985" y="20118"/>
                  <a:pt x="9009" y="20481"/>
                </a:cubicBezTo>
                <a:cubicBezTo>
                  <a:pt x="9152" y="20509"/>
                  <a:pt x="9303" y="20525"/>
                  <a:pt x="9455" y="20525"/>
                </a:cubicBezTo>
                <a:cubicBezTo>
                  <a:pt x="9634" y="20525"/>
                  <a:pt x="9815" y="20503"/>
                  <a:pt x="9984" y="20456"/>
                </a:cubicBezTo>
                <a:lnTo>
                  <a:pt x="9984" y="18082"/>
                </a:lnTo>
                <a:cubicBezTo>
                  <a:pt x="9738" y="18210"/>
                  <a:pt x="9464" y="18302"/>
                  <a:pt x="9186" y="18302"/>
                </a:cubicBezTo>
                <a:cubicBezTo>
                  <a:pt x="9140" y="18302"/>
                  <a:pt x="9093" y="18299"/>
                  <a:pt x="9047" y="18294"/>
                </a:cubicBezTo>
                <a:cubicBezTo>
                  <a:pt x="8572" y="18244"/>
                  <a:pt x="8147" y="17969"/>
                  <a:pt x="7822" y="17619"/>
                </a:cubicBezTo>
                <a:cubicBezTo>
                  <a:pt x="6735" y="16545"/>
                  <a:pt x="6335" y="14958"/>
                  <a:pt x="6123" y="13421"/>
                </a:cubicBezTo>
                <a:cubicBezTo>
                  <a:pt x="5898" y="11909"/>
                  <a:pt x="5811" y="10335"/>
                  <a:pt x="5136" y="8935"/>
                </a:cubicBezTo>
                <a:cubicBezTo>
                  <a:pt x="4261" y="7124"/>
                  <a:pt x="2437" y="5599"/>
                  <a:pt x="2587" y="3600"/>
                </a:cubicBezTo>
                <a:cubicBezTo>
                  <a:pt x="2587" y="3350"/>
                  <a:pt x="2662" y="3075"/>
                  <a:pt x="2837" y="2863"/>
                </a:cubicBezTo>
                <a:cubicBezTo>
                  <a:pt x="3036" y="2622"/>
                  <a:pt x="3316" y="2528"/>
                  <a:pt x="3623" y="2528"/>
                </a:cubicBezTo>
                <a:cubicBezTo>
                  <a:pt x="4047" y="2528"/>
                  <a:pt x="4521" y="2708"/>
                  <a:pt x="4899" y="2925"/>
                </a:cubicBezTo>
                <a:cubicBezTo>
                  <a:pt x="7135" y="4225"/>
                  <a:pt x="8872" y="6149"/>
                  <a:pt x="9984" y="8386"/>
                </a:cubicBezTo>
                <a:lnTo>
                  <a:pt x="9984" y="6049"/>
                </a:lnTo>
                <a:cubicBezTo>
                  <a:pt x="8747" y="3638"/>
                  <a:pt x="6923" y="839"/>
                  <a:pt x="4524" y="139"/>
                </a:cubicBezTo>
                <a:cubicBezTo>
                  <a:pt x="4209" y="46"/>
                  <a:pt x="3878" y="0"/>
                  <a:pt x="3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1841978" y="-51779"/>
            <a:ext cx="675385" cy="303313"/>
          </a:xfrm>
          <a:custGeom>
            <a:avLst/>
            <a:gdLst/>
            <a:ahLst/>
            <a:cxnLst/>
            <a:rect l="l" t="t" r="r" b="b"/>
            <a:pathLst>
              <a:path w="15382" h="6908" extrusionOk="0">
                <a:moveTo>
                  <a:pt x="4823" y="0"/>
                </a:moveTo>
                <a:cubicBezTo>
                  <a:pt x="2237" y="2487"/>
                  <a:pt x="0" y="5823"/>
                  <a:pt x="1250" y="6423"/>
                </a:cubicBezTo>
                <a:cubicBezTo>
                  <a:pt x="1518" y="6549"/>
                  <a:pt x="1790" y="6604"/>
                  <a:pt x="2062" y="6604"/>
                </a:cubicBezTo>
                <a:cubicBezTo>
                  <a:pt x="3738" y="6604"/>
                  <a:pt x="5410" y="4541"/>
                  <a:pt x="6070" y="4541"/>
                </a:cubicBezTo>
                <a:cubicBezTo>
                  <a:pt x="6108" y="4541"/>
                  <a:pt x="6142" y="4547"/>
                  <a:pt x="6172" y="4561"/>
                </a:cubicBezTo>
                <a:cubicBezTo>
                  <a:pt x="6510" y="4723"/>
                  <a:pt x="5010" y="6198"/>
                  <a:pt x="6072" y="6723"/>
                </a:cubicBezTo>
                <a:cubicBezTo>
                  <a:pt x="6316" y="6840"/>
                  <a:pt x="6619" y="6907"/>
                  <a:pt x="6974" y="6907"/>
                </a:cubicBezTo>
                <a:cubicBezTo>
                  <a:pt x="8164" y="6907"/>
                  <a:pt x="9935" y="6154"/>
                  <a:pt x="11995" y="4036"/>
                </a:cubicBezTo>
                <a:cubicBezTo>
                  <a:pt x="13282" y="2699"/>
                  <a:pt x="14606" y="1262"/>
                  <a:pt x="15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22"/>
          <p:cNvGrpSpPr/>
          <p:nvPr/>
        </p:nvGrpSpPr>
        <p:grpSpPr>
          <a:xfrm>
            <a:off x="358478" y="4421152"/>
            <a:ext cx="713236" cy="456900"/>
            <a:chOff x="191703" y="4247999"/>
            <a:chExt cx="427395" cy="273806"/>
          </a:xfrm>
        </p:grpSpPr>
        <p:sp>
          <p:nvSpPr>
            <p:cNvPr id="340" name="Google Shape;340;p22"/>
            <p:cNvSpPr/>
            <p:nvPr/>
          </p:nvSpPr>
          <p:spPr>
            <a:xfrm>
              <a:off x="191703" y="4247999"/>
              <a:ext cx="198638" cy="163424"/>
            </a:xfrm>
            <a:custGeom>
              <a:avLst/>
              <a:gdLst/>
              <a:ahLst/>
              <a:cxnLst/>
              <a:rect l="l" t="t" r="r" b="b"/>
              <a:pathLst>
                <a:path w="4524" h="3722" extrusionOk="0">
                  <a:moveTo>
                    <a:pt x="763" y="1"/>
                  </a:moveTo>
                  <a:cubicBezTo>
                    <a:pt x="426" y="1"/>
                    <a:pt x="157" y="288"/>
                    <a:pt x="88" y="583"/>
                  </a:cubicBezTo>
                  <a:cubicBezTo>
                    <a:pt x="25" y="707"/>
                    <a:pt x="0" y="857"/>
                    <a:pt x="63" y="1032"/>
                  </a:cubicBezTo>
                  <a:cubicBezTo>
                    <a:pt x="275" y="1770"/>
                    <a:pt x="675" y="2444"/>
                    <a:pt x="1212" y="2969"/>
                  </a:cubicBezTo>
                  <a:cubicBezTo>
                    <a:pt x="1579" y="3318"/>
                    <a:pt x="2084" y="3721"/>
                    <a:pt x="2578" y="3721"/>
                  </a:cubicBezTo>
                  <a:cubicBezTo>
                    <a:pt x="2791" y="3721"/>
                    <a:pt x="3003" y="3645"/>
                    <a:pt x="3199" y="3456"/>
                  </a:cubicBezTo>
                  <a:cubicBezTo>
                    <a:pt x="4524" y="2194"/>
                    <a:pt x="2000" y="520"/>
                    <a:pt x="1050" y="70"/>
                  </a:cubicBezTo>
                  <a:cubicBezTo>
                    <a:pt x="951" y="22"/>
                    <a:pt x="855" y="1"/>
                    <a:pt x="7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2"/>
            <p:cNvSpPr/>
            <p:nvPr/>
          </p:nvSpPr>
          <p:spPr>
            <a:xfrm>
              <a:off x="517583" y="4405319"/>
              <a:ext cx="101514" cy="116487"/>
            </a:xfrm>
            <a:custGeom>
              <a:avLst/>
              <a:gdLst/>
              <a:ahLst/>
              <a:cxnLst/>
              <a:rect l="l" t="t" r="r" b="b"/>
              <a:pathLst>
                <a:path w="2312" h="2653" extrusionOk="0">
                  <a:moveTo>
                    <a:pt x="670" y="1"/>
                  </a:moveTo>
                  <a:cubicBezTo>
                    <a:pt x="459" y="1"/>
                    <a:pt x="261" y="93"/>
                    <a:pt x="138" y="298"/>
                  </a:cubicBezTo>
                  <a:cubicBezTo>
                    <a:pt x="63" y="436"/>
                    <a:pt x="25" y="636"/>
                    <a:pt x="88" y="810"/>
                  </a:cubicBezTo>
                  <a:cubicBezTo>
                    <a:pt x="100" y="1298"/>
                    <a:pt x="0" y="1760"/>
                    <a:pt x="313" y="2197"/>
                  </a:cubicBezTo>
                  <a:cubicBezTo>
                    <a:pt x="509" y="2488"/>
                    <a:pt x="837" y="2652"/>
                    <a:pt x="1165" y="2652"/>
                  </a:cubicBezTo>
                  <a:cubicBezTo>
                    <a:pt x="1400" y="2652"/>
                    <a:pt x="1637" y="2568"/>
                    <a:pt x="1825" y="2385"/>
                  </a:cubicBezTo>
                  <a:cubicBezTo>
                    <a:pt x="2187" y="2060"/>
                    <a:pt x="2312" y="1498"/>
                    <a:pt x="2099" y="1023"/>
                  </a:cubicBezTo>
                  <a:cubicBezTo>
                    <a:pt x="1962" y="685"/>
                    <a:pt x="1700" y="448"/>
                    <a:pt x="1387" y="286"/>
                  </a:cubicBezTo>
                  <a:cubicBezTo>
                    <a:pt x="1337" y="248"/>
                    <a:pt x="1287" y="211"/>
                    <a:pt x="1250" y="198"/>
                  </a:cubicBezTo>
                  <a:cubicBezTo>
                    <a:pt x="1162" y="161"/>
                    <a:pt x="1075" y="123"/>
                    <a:pt x="1000" y="73"/>
                  </a:cubicBezTo>
                  <a:cubicBezTo>
                    <a:pt x="893" y="26"/>
                    <a:pt x="780" y="1"/>
                    <a:pt x="6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22"/>
          <p:cNvGrpSpPr/>
          <p:nvPr/>
        </p:nvGrpSpPr>
        <p:grpSpPr>
          <a:xfrm>
            <a:off x="8207566" y="303839"/>
            <a:ext cx="713244" cy="432210"/>
            <a:chOff x="8428897" y="303847"/>
            <a:chExt cx="491587" cy="297911"/>
          </a:xfrm>
        </p:grpSpPr>
        <p:sp>
          <p:nvSpPr>
            <p:cNvPr id="343" name="Google Shape;343;p22"/>
            <p:cNvSpPr/>
            <p:nvPr/>
          </p:nvSpPr>
          <p:spPr>
            <a:xfrm>
              <a:off x="8428897" y="430168"/>
              <a:ext cx="161228" cy="171591"/>
            </a:xfrm>
            <a:custGeom>
              <a:avLst/>
              <a:gdLst/>
              <a:ahLst/>
              <a:cxnLst/>
              <a:rect l="l" t="t" r="r" b="b"/>
              <a:pathLst>
                <a:path w="3672" h="3908" extrusionOk="0">
                  <a:moveTo>
                    <a:pt x="2678" y="0"/>
                  </a:moveTo>
                  <a:cubicBezTo>
                    <a:pt x="2583" y="0"/>
                    <a:pt x="2488" y="24"/>
                    <a:pt x="2387" y="86"/>
                  </a:cubicBezTo>
                  <a:cubicBezTo>
                    <a:pt x="1737" y="473"/>
                    <a:pt x="1175" y="985"/>
                    <a:pt x="762" y="1648"/>
                  </a:cubicBezTo>
                  <a:cubicBezTo>
                    <a:pt x="413" y="2247"/>
                    <a:pt x="0" y="3184"/>
                    <a:pt x="750" y="3684"/>
                  </a:cubicBezTo>
                  <a:cubicBezTo>
                    <a:pt x="982" y="3839"/>
                    <a:pt x="1202" y="3907"/>
                    <a:pt x="1410" y="3907"/>
                  </a:cubicBezTo>
                  <a:cubicBezTo>
                    <a:pt x="2594" y="3907"/>
                    <a:pt x="3381" y="1707"/>
                    <a:pt x="3561" y="835"/>
                  </a:cubicBezTo>
                  <a:cubicBezTo>
                    <a:pt x="3672" y="345"/>
                    <a:pt x="3253" y="23"/>
                    <a:pt x="2871" y="23"/>
                  </a:cubicBezTo>
                  <a:cubicBezTo>
                    <a:pt x="2864" y="23"/>
                    <a:pt x="2856" y="23"/>
                    <a:pt x="2849" y="23"/>
                  </a:cubicBezTo>
                  <a:cubicBezTo>
                    <a:pt x="2792" y="9"/>
                    <a:pt x="2735" y="0"/>
                    <a:pt x="26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8801934" y="303847"/>
              <a:ext cx="118550" cy="103007"/>
            </a:xfrm>
            <a:custGeom>
              <a:avLst/>
              <a:gdLst/>
              <a:ahLst/>
              <a:cxnLst/>
              <a:rect l="l" t="t" r="r" b="b"/>
              <a:pathLst>
                <a:path w="2700" h="2346" extrusionOk="0">
                  <a:moveTo>
                    <a:pt x="2044" y="1"/>
                  </a:moveTo>
                  <a:cubicBezTo>
                    <a:pt x="1930" y="1"/>
                    <a:pt x="1807" y="31"/>
                    <a:pt x="1700" y="89"/>
                  </a:cubicBezTo>
                  <a:cubicBezTo>
                    <a:pt x="1238" y="214"/>
                    <a:pt x="750" y="214"/>
                    <a:pt x="413" y="614"/>
                  </a:cubicBezTo>
                  <a:cubicBezTo>
                    <a:pt x="1" y="1063"/>
                    <a:pt x="51" y="1788"/>
                    <a:pt x="576" y="2138"/>
                  </a:cubicBezTo>
                  <a:cubicBezTo>
                    <a:pt x="769" y="2277"/>
                    <a:pt x="1004" y="2346"/>
                    <a:pt x="1239" y="2346"/>
                  </a:cubicBezTo>
                  <a:cubicBezTo>
                    <a:pt x="1491" y="2346"/>
                    <a:pt x="1744" y="2268"/>
                    <a:pt x="1950" y="2113"/>
                  </a:cubicBezTo>
                  <a:cubicBezTo>
                    <a:pt x="2250" y="1901"/>
                    <a:pt x="2425" y="1588"/>
                    <a:pt x="2537" y="1238"/>
                  </a:cubicBezTo>
                  <a:cubicBezTo>
                    <a:pt x="2550" y="1201"/>
                    <a:pt x="2562" y="1126"/>
                    <a:pt x="2575" y="1088"/>
                  </a:cubicBezTo>
                  <a:cubicBezTo>
                    <a:pt x="2600" y="989"/>
                    <a:pt x="2625" y="901"/>
                    <a:pt x="2637" y="801"/>
                  </a:cubicBezTo>
                  <a:cubicBezTo>
                    <a:pt x="2700" y="476"/>
                    <a:pt x="2575" y="139"/>
                    <a:pt x="2212" y="26"/>
                  </a:cubicBezTo>
                  <a:cubicBezTo>
                    <a:pt x="2161" y="9"/>
                    <a:pt x="2104"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22"/>
          <p:cNvSpPr/>
          <p:nvPr/>
        </p:nvSpPr>
        <p:spPr>
          <a:xfrm>
            <a:off x="8324983" y="2842213"/>
            <a:ext cx="478416" cy="667614"/>
          </a:xfrm>
          <a:custGeom>
            <a:avLst/>
            <a:gdLst/>
            <a:ahLst/>
            <a:cxnLst/>
            <a:rect l="l" t="t" r="r" b="b"/>
            <a:pathLst>
              <a:path w="10896" h="15205" extrusionOk="0">
                <a:moveTo>
                  <a:pt x="8552" y="1"/>
                </a:moveTo>
                <a:cubicBezTo>
                  <a:pt x="6774" y="1"/>
                  <a:pt x="5322" y="613"/>
                  <a:pt x="4961" y="1335"/>
                </a:cubicBezTo>
                <a:cubicBezTo>
                  <a:pt x="4099" y="2997"/>
                  <a:pt x="4823" y="3597"/>
                  <a:pt x="4786" y="4734"/>
                </a:cubicBezTo>
                <a:cubicBezTo>
                  <a:pt x="4786" y="4996"/>
                  <a:pt x="4748" y="5271"/>
                  <a:pt x="4623" y="5496"/>
                </a:cubicBezTo>
                <a:cubicBezTo>
                  <a:pt x="4236" y="6208"/>
                  <a:pt x="3187" y="6058"/>
                  <a:pt x="2424" y="6308"/>
                </a:cubicBezTo>
                <a:cubicBezTo>
                  <a:pt x="925" y="6796"/>
                  <a:pt x="613" y="8982"/>
                  <a:pt x="1537" y="10369"/>
                </a:cubicBezTo>
                <a:cubicBezTo>
                  <a:pt x="1800" y="10769"/>
                  <a:pt x="2149" y="11144"/>
                  <a:pt x="2224" y="11606"/>
                </a:cubicBezTo>
                <a:cubicBezTo>
                  <a:pt x="2312" y="12168"/>
                  <a:pt x="1987" y="12706"/>
                  <a:pt x="1537" y="12993"/>
                </a:cubicBezTo>
                <a:cubicBezTo>
                  <a:pt x="1100" y="13293"/>
                  <a:pt x="538" y="13718"/>
                  <a:pt x="0" y="13830"/>
                </a:cubicBezTo>
                <a:cubicBezTo>
                  <a:pt x="250" y="14292"/>
                  <a:pt x="750" y="14767"/>
                  <a:pt x="1062" y="15205"/>
                </a:cubicBezTo>
                <a:cubicBezTo>
                  <a:pt x="1937" y="14855"/>
                  <a:pt x="2749" y="14305"/>
                  <a:pt x="3411" y="13643"/>
                </a:cubicBezTo>
                <a:cubicBezTo>
                  <a:pt x="3924" y="13105"/>
                  <a:pt x="4374" y="12368"/>
                  <a:pt x="4186" y="11606"/>
                </a:cubicBezTo>
                <a:cubicBezTo>
                  <a:pt x="3874" y="10357"/>
                  <a:pt x="1987" y="9594"/>
                  <a:pt x="2249" y="8370"/>
                </a:cubicBezTo>
                <a:cubicBezTo>
                  <a:pt x="2424" y="7583"/>
                  <a:pt x="3436" y="7358"/>
                  <a:pt x="4274" y="7358"/>
                </a:cubicBezTo>
                <a:cubicBezTo>
                  <a:pt x="5098" y="7345"/>
                  <a:pt x="6085" y="7345"/>
                  <a:pt x="6498" y="6646"/>
                </a:cubicBezTo>
                <a:cubicBezTo>
                  <a:pt x="7122" y="5596"/>
                  <a:pt x="5848" y="4234"/>
                  <a:pt x="5985" y="2997"/>
                </a:cubicBezTo>
                <a:cubicBezTo>
                  <a:pt x="6098" y="2060"/>
                  <a:pt x="7035" y="1435"/>
                  <a:pt x="7972" y="1373"/>
                </a:cubicBezTo>
                <a:cubicBezTo>
                  <a:pt x="8031" y="1368"/>
                  <a:pt x="8090" y="1366"/>
                  <a:pt x="8150" y="1366"/>
                </a:cubicBezTo>
                <a:cubicBezTo>
                  <a:pt x="9043" y="1366"/>
                  <a:pt x="10041" y="1869"/>
                  <a:pt x="10896" y="2185"/>
                </a:cubicBezTo>
                <a:cubicBezTo>
                  <a:pt x="10833" y="1148"/>
                  <a:pt x="10896" y="1335"/>
                  <a:pt x="10696" y="298"/>
                </a:cubicBezTo>
                <a:cubicBezTo>
                  <a:pt x="9962" y="91"/>
                  <a:pt x="9233" y="1"/>
                  <a:pt x="8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2"/>
          <p:cNvGrpSpPr/>
          <p:nvPr/>
        </p:nvGrpSpPr>
        <p:grpSpPr>
          <a:xfrm>
            <a:off x="800802" y="61783"/>
            <a:ext cx="905805" cy="409495"/>
            <a:chOff x="1465587" y="3561994"/>
            <a:chExt cx="606011" cy="273983"/>
          </a:xfrm>
        </p:grpSpPr>
        <p:sp>
          <p:nvSpPr>
            <p:cNvPr id="347" name="Google Shape;347;p22"/>
            <p:cNvSpPr/>
            <p:nvPr/>
          </p:nvSpPr>
          <p:spPr>
            <a:xfrm>
              <a:off x="1465587" y="3562345"/>
              <a:ext cx="606011" cy="273632"/>
            </a:xfrm>
            <a:custGeom>
              <a:avLst/>
              <a:gdLst/>
              <a:ahLst/>
              <a:cxnLst/>
              <a:rect l="l" t="t" r="r" b="b"/>
              <a:pathLst>
                <a:path w="13802" h="6232" extrusionOk="0">
                  <a:moveTo>
                    <a:pt x="11952" y="0"/>
                  </a:moveTo>
                  <a:cubicBezTo>
                    <a:pt x="11796" y="0"/>
                    <a:pt x="11619" y="10"/>
                    <a:pt x="11420" y="30"/>
                  </a:cubicBezTo>
                  <a:cubicBezTo>
                    <a:pt x="9959" y="193"/>
                    <a:pt x="8484" y="1030"/>
                    <a:pt x="6997" y="1030"/>
                  </a:cubicBezTo>
                  <a:cubicBezTo>
                    <a:pt x="6149" y="1030"/>
                    <a:pt x="5195" y="893"/>
                    <a:pt x="4264" y="893"/>
                  </a:cubicBezTo>
                  <a:cubicBezTo>
                    <a:pt x="3440" y="893"/>
                    <a:pt x="2635" y="1000"/>
                    <a:pt x="1937" y="1405"/>
                  </a:cubicBezTo>
                  <a:cubicBezTo>
                    <a:pt x="1225" y="1817"/>
                    <a:pt x="862" y="2467"/>
                    <a:pt x="588" y="3091"/>
                  </a:cubicBezTo>
                  <a:cubicBezTo>
                    <a:pt x="275" y="3791"/>
                    <a:pt x="0" y="4541"/>
                    <a:pt x="100" y="5266"/>
                  </a:cubicBezTo>
                  <a:cubicBezTo>
                    <a:pt x="125" y="5528"/>
                    <a:pt x="225" y="5815"/>
                    <a:pt x="488" y="6003"/>
                  </a:cubicBezTo>
                  <a:cubicBezTo>
                    <a:pt x="713" y="6159"/>
                    <a:pt x="1037" y="6232"/>
                    <a:pt x="1359" y="6232"/>
                  </a:cubicBezTo>
                  <a:cubicBezTo>
                    <a:pt x="1449" y="6232"/>
                    <a:pt x="1538" y="6226"/>
                    <a:pt x="1625" y="6215"/>
                  </a:cubicBezTo>
                  <a:cubicBezTo>
                    <a:pt x="2512" y="6128"/>
                    <a:pt x="3274" y="5628"/>
                    <a:pt x="3836" y="5078"/>
                  </a:cubicBezTo>
                  <a:cubicBezTo>
                    <a:pt x="4398" y="4528"/>
                    <a:pt x="4848" y="3929"/>
                    <a:pt x="5485" y="3441"/>
                  </a:cubicBezTo>
                  <a:cubicBezTo>
                    <a:pt x="6032" y="3039"/>
                    <a:pt x="6766" y="2722"/>
                    <a:pt x="7484" y="2722"/>
                  </a:cubicBezTo>
                  <a:cubicBezTo>
                    <a:pt x="7635" y="2722"/>
                    <a:pt x="7786" y="2736"/>
                    <a:pt x="7934" y="2767"/>
                  </a:cubicBezTo>
                  <a:cubicBezTo>
                    <a:pt x="8309" y="2842"/>
                    <a:pt x="8647" y="3017"/>
                    <a:pt x="9034" y="3079"/>
                  </a:cubicBezTo>
                  <a:cubicBezTo>
                    <a:pt x="9129" y="3093"/>
                    <a:pt x="9223" y="3099"/>
                    <a:pt x="9317" y="3099"/>
                  </a:cubicBezTo>
                  <a:cubicBezTo>
                    <a:pt x="10093" y="3099"/>
                    <a:pt x="10846" y="2667"/>
                    <a:pt x="11470" y="2254"/>
                  </a:cubicBezTo>
                  <a:cubicBezTo>
                    <a:pt x="12795" y="1356"/>
                    <a:pt x="13802" y="0"/>
                    <a:pt x="1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2"/>
            <p:cNvSpPr/>
            <p:nvPr/>
          </p:nvSpPr>
          <p:spPr>
            <a:xfrm>
              <a:off x="1470505" y="3561994"/>
              <a:ext cx="544848" cy="271612"/>
            </a:xfrm>
            <a:custGeom>
              <a:avLst/>
              <a:gdLst/>
              <a:ahLst/>
              <a:cxnLst/>
              <a:rect l="l" t="t" r="r" b="b"/>
              <a:pathLst>
                <a:path w="12409" h="6186" extrusionOk="0">
                  <a:moveTo>
                    <a:pt x="11746" y="1"/>
                  </a:moveTo>
                  <a:cubicBezTo>
                    <a:pt x="11608" y="1"/>
                    <a:pt x="11471" y="13"/>
                    <a:pt x="11296" y="26"/>
                  </a:cubicBezTo>
                  <a:cubicBezTo>
                    <a:pt x="11071" y="38"/>
                    <a:pt x="10859" y="88"/>
                    <a:pt x="10634" y="138"/>
                  </a:cubicBezTo>
                  <a:cubicBezTo>
                    <a:pt x="10659" y="213"/>
                    <a:pt x="10671" y="276"/>
                    <a:pt x="10696" y="338"/>
                  </a:cubicBezTo>
                  <a:cubicBezTo>
                    <a:pt x="10759" y="451"/>
                    <a:pt x="10871" y="538"/>
                    <a:pt x="10996" y="563"/>
                  </a:cubicBezTo>
                  <a:cubicBezTo>
                    <a:pt x="11036" y="571"/>
                    <a:pt x="11076" y="575"/>
                    <a:pt x="11117" y="575"/>
                  </a:cubicBezTo>
                  <a:cubicBezTo>
                    <a:pt x="11206" y="575"/>
                    <a:pt x="11294" y="556"/>
                    <a:pt x="11371" y="513"/>
                  </a:cubicBezTo>
                  <a:cubicBezTo>
                    <a:pt x="11382" y="517"/>
                    <a:pt x="11390" y="518"/>
                    <a:pt x="11396" y="518"/>
                  </a:cubicBezTo>
                  <a:cubicBezTo>
                    <a:pt x="11410" y="518"/>
                    <a:pt x="11412" y="509"/>
                    <a:pt x="11421" y="501"/>
                  </a:cubicBezTo>
                  <a:lnTo>
                    <a:pt x="11508" y="451"/>
                  </a:lnTo>
                  <a:cubicBezTo>
                    <a:pt x="11621" y="388"/>
                    <a:pt x="11721" y="276"/>
                    <a:pt x="11733" y="151"/>
                  </a:cubicBezTo>
                  <a:cubicBezTo>
                    <a:pt x="11746" y="101"/>
                    <a:pt x="11746" y="38"/>
                    <a:pt x="11746" y="1"/>
                  </a:cubicBezTo>
                  <a:close/>
                  <a:moveTo>
                    <a:pt x="4874" y="925"/>
                  </a:moveTo>
                  <a:cubicBezTo>
                    <a:pt x="4799" y="988"/>
                    <a:pt x="4736" y="1088"/>
                    <a:pt x="4699" y="1175"/>
                  </a:cubicBezTo>
                  <a:cubicBezTo>
                    <a:pt x="4674" y="1300"/>
                    <a:pt x="4686" y="1463"/>
                    <a:pt x="4749" y="1550"/>
                  </a:cubicBezTo>
                  <a:cubicBezTo>
                    <a:pt x="4811" y="1663"/>
                    <a:pt x="4924" y="1763"/>
                    <a:pt x="5049" y="1775"/>
                  </a:cubicBezTo>
                  <a:cubicBezTo>
                    <a:pt x="5092" y="1783"/>
                    <a:pt x="5133" y="1787"/>
                    <a:pt x="5173" y="1787"/>
                  </a:cubicBezTo>
                  <a:cubicBezTo>
                    <a:pt x="5259" y="1787"/>
                    <a:pt x="5338" y="1768"/>
                    <a:pt x="5423" y="1725"/>
                  </a:cubicBezTo>
                  <a:cubicBezTo>
                    <a:pt x="5486" y="1713"/>
                    <a:pt x="5536" y="1688"/>
                    <a:pt x="5573" y="1663"/>
                  </a:cubicBezTo>
                  <a:cubicBezTo>
                    <a:pt x="5686" y="1625"/>
                    <a:pt x="5786" y="1475"/>
                    <a:pt x="5798" y="1375"/>
                  </a:cubicBezTo>
                  <a:cubicBezTo>
                    <a:pt x="5823" y="1250"/>
                    <a:pt x="5811" y="1088"/>
                    <a:pt x="5748" y="988"/>
                  </a:cubicBezTo>
                  <a:cubicBezTo>
                    <a:pt x="5461" y="975"/>
                    <a:pt x="5174" y="950"/>
                    <a:pt x="4874" y="925"/>
                  </a:cubicBezTo>
                  <a:close/>
                  <a:moveTo>
                    <a:pt x="3087" y="975"/>
                  </a:moveTo>
                  <a:lnTo>
                    <a:pt x="3087" y="975"/>
                  </a:lnTo>
                  <a:cubicBezTo>
                    <a:pt x="2650" y="1063"/>
                    <a:pt x="2237" y="1175"/>
                    <a:pt x="1837" y="1400"/>
                  </a:cubicBezTo>
                  <a:cubicBezTo>
                    <a:pt x="1862" y="1413"/>
                    <a:pt x="1875" y="1413"/>
                    <a:pt x="1875" y="1438"/>
                  </a:cubicBezTo>
                  <a:cubicBezTo>
                    <a:pt x="1912" y="1563"/>
                    <a:pt x="1987" y="1663"/>
                    <a:pt x="2087" y="1725"/>
                  </a:cubicBezTo>
                  <a:cubicBezTo>
                    <a:pt x="2163" y="1767"/>
                    <a:pt x="2257" y="1798"/>
                    <a:pt x="2344" y="1798"/>
                  </a:cubicBezTo>
                  <a:cubicBezTo>
                    <a:pt x="2386" y="1798"/>
                    <a:pt x="2426" y="1791"/>
                    <a:pt x="2462" y="1775"/>
                  </a:cubicBezTo>
                  <a:cubicBezTo>
                    <a:pt x="2562" y="1750"/>
                    <a:pt x="2675" y="1700"/>
                    <a:pt x="2750" y="1638"/>
                  </a:cubicBezTo>
                  <a:cubicBezTo>
                    <a:pt x="2875" y="1538"/>
                    <a:pt x="2949" y="1463"/>
                    <a:pt x="3049" y="1338"/>
                  </a:cubicBezTo>
                  <a:cubicBezTo>
                    <a:pt x="3112" y="1250"/>
                    <a:pt x="3124" y="1088"/>
                    <a:pt x="3087" y="975"/>
                  </a:cubicBezTo>
                  <a:close/>
                  <a:moveTo>
                    <a:pt x="11983" y="1088"/>
                  </a:moveTo>
                  <a:cubicBezTo>
                    <a:pt x="11858" y="1088"/>
                    <a:pt x="11733" y="1138"/>
                    <a:pt x="11633" y="1225"/>
                  </a:cubicBezTo>
                  <a:cubicBezTo>
                    <a:pt x="11558" y="1325"/>
                    <a:pt x="11496" y="1425"/>
                    <a:pt x="11496" y="1575"/>
                  </a:cubicBezTo>
                  <a:lnTo>
                    <a:pt x="11496" y="1650"/>
                  </a:lnTo>
                  <a:cubicBezTo>
                    <a:pt x="11496" y="1775"/>
                    <a:pt x="11546" y="1900"/>
                    <a:pt x="11633" y="2000"/>
                  </a:cubicBezTo>
                  <a:cubicBezTo>
                    <a:pt x="11658" y="2012"/>
                    <a:pt x="11658" y="2025"/>
                    <a:pt x="11671" y="2025"/>
                  </a:cubicBezTo>
                  <a:cubicBezTo>
                    <a:pt x="11946" y="1825"/>
                    <a:pt x="12221" y="1588"/>
                    <a:pt x="12408" y="1338"/>
                  </a:cubicBezTo>
                  <a:cubicBezTo>
                    <a:pt x="12383" y="1288"/>
                    <a:pt x="12358" y="1263"/>
                    <a:pt x="12321" y="1225"/>
                  </a:cubicBezTo>
                  <a:cubicBezTo>
                    <a:pt x="12246" y="1150"/>
                    <a:pt x="12108" y="1088"/>
                    <a:pt x="11983" y="1088"/>
                  </a:cubicBezTo>
                  <a:close/>
                  <a:moveTo>
                    <a:pt x="9291" y="1887"/>
                  </a:moveTo>
                  <a:cubicBezTo>
                    <a:pt x="9124" y="1887"/>
                    <a:pt x="8963" y="1964"/>
                    <a:pt x="8872" y="2112"/>
                  </a:cubicBezTo>
                  <a:cubicBezTo>
                    <a:pt x="8860" y="2137"/>
                    <a:pt x="8847" y="2162"/>
                    <a:pt x="8822" y="2187"/>
                  </a:cubicBezTo>
                  <a:lnTo>
                    <a:pt x="8810" y="2212"/>
                  </a:lnTo>
                  <a:lnTo>
                    <a:pt x="8735" y="2287"/>
                  </a:lnTo>
                  <a:lnTo>
                    <a:pt x="8635" y="2387"/>
                  </a:lnTo>
                  <a:cubicBezTo>
                    <a:pt x="8610" y="2400"/>
                    <a:pt x="8585" y="2412"/>
                    <a:pt x="8560" y="2425"/>
                  </a:cubicBezTo>
                  <a:cubicBezTo>
                    <a:pt x="8397" y="2525"/>
                    <a:pt x="8310" y="2712"/>
                    <a:pt x="8310" y="2900"/>
                  </a:cubicBezTo>
                  <a:cubicBezTo>
                    <a:pt x="8510" y="2962"/>
                    <a:pt x="8710" y="3037"/>
                    <a:pt x="8934" y="3075"/>
                  </a:cubicBezTo>
                  <a:cubicBezTo>
                    <a:pt x="9059" y="3087"/>
                    <a:pt x="9184" y="3087"/>
                    <a:pt x="9309" y="3087"/>
                  </a:cubicBezTo>
                  <a:cubicBezTo>
                    <a:pt x="9472" y="2962"/>
                    <a:pt x="9609" y="2787"/>
                    <a:pt x="9722" y="2625"/>
                  </a:cubicBezTo>
                  <a:cubicBezTo>
                    <a:pt x="9859" y="2400"/>
                    <a:pt x="9759" y="2075"/>
                    <a:pt x="9547" y="1950"/>
                  </a:cubicBezTo>
                  <a:cubicBezTo>
                    <a:pt x="9466" y="1907"/>
                    <a:pt x="9378" y="1887"/>
                    <a:pt x="9291" y="1887"/>
                  </a:cubicBezTo>
                  <a:close/>
                  <a:moveTo>
                    <a:pt x="3486" y="2882"/>
                  </a:moveTo>
                  <a:cubicBezTo>
                    <a:pt x="3470" y="2882"/>
                    <a:pt x="3453" y="2884"/>
                    <a:pt x="3437" y="2887"/>
                  </a:cubicBezTo>
                  <a:cubicBezTo>
                    <a:pt x="3312" y="2887"/>
                    <a:pt x="3187" y="2925"/>
                    <a:pt x="3099" y="3025"/>
                  </a:cubicBezTo>
                  <a:lnTo>
                    <a:pt x="2949" y="3162"/>
                  </a:lnTo>
                  <a:cubicBezTo>
                    <a:pt x="2862" y="3262"/>
                    <a:pt x="2812" y="3387"/>
                    <a:pt x="2812" y="3512"/>
                  </a:cubicBezTo>
                  <a:cubicBezTo>
                    <a:pt x="2812" y="3637"/>
                    <a:pt x="2862" y="3774"/>
                    <a:pt x="2949" y="3849"/>
                  </a:cubicBezTo>
                  <a:cubicBezTo>
                    <a:pt x="3041" y="3941"/>
                    <a:pt x="3153" y="4001"/>
                    <a:pt x="3267" y="4001"/>
                  </a:cubicBezTo>
                  <a:cubicBezTo>
                    <a:pt x="3278" y="4001"/>
                    <a:pt x="3289" y="4000"/>
                    <a:pt x="3299" y="3999"/>
                  </a:cubicBezTo>
                  <a:cubicBezTo>
                    <a:pt x="3424" y="3999"/>
                    <a:pt x="3549" y="3949"/>
                    <a:pt x="3637" y="3849"/>
                  </a:cubicBezTo>
                  <a:lnTo>
                    <a:pt x="3787" y="3712"/>
                  </a:lnTo>
                  <a:cubicBezTo>
                    <a:pt x="3862" y="3637"/>
                    <a:pt x="3924" y="3499"/>
                    <a:pt x="3924" y="3362"/>
                  </a:cubicBezTo>
                  <a:cubicBezTo>
                    <a:pt x="3924" y="3249"/>
                    <a:pt x="3874" y="3099"/>
                    <a:pt x="3787" y="3025"/>
                  </a:cubicBezTo>
                  <a:cubicBezTo>
                    <a:pt x="3700" y="2949"/>
                    <a:pt x="3594" y="2882"/>
                    <a:pt x="3486" y="2882"/>
                  </a:cubicBezTo>
                  <a:close/>
                  <a:moveTo>
                    <a:pt x="491" y="3300"/>
                  </a:moveTo>
                  <a:cubicBezTo>
                    <a:pt x="453" y="3300"/>
                    <a:pt x="414" y="3304"/>
                    <a:pt x="376" y="3312"/>
                  </a:cubicBezTo>
                  <a:cubicBezTo>
                    <a:pt x="201" y="3699"/>
                    <a:pt x="76" y="4087"/>
                    <a:pt x="1" y="4474"/>
                  </a:cubicBezTo>
                  <a:cubicBezTo>
                    <a:pt x="32" y="4486"/>
                    <a:pt x="66" y="4493"/>
                    <a:pt x="101" y="4493"/>
                  </a:cubicBezTo>
                  <a:cubicBezTo>
                    <a:pt x="135" y="4493"/>
                    <a:pt x="169" y="4486"/>
                    <a:pt x="201" y="4474"/>
                  </a:cubicBezTo>
                  <a:cubicBezTo>
                    <a:pt x="438" y="4436"/>
                    <a:pt x="675" y="4311"/>
                    <a:pt x="850" y="4137"/>
                  </a:cubicBezTo>
                  <a:cubicBezTo>
                    <a:pt x="1038" y="3949"/>
                    <a:pt x="1038" y="3624"/>
                    <a:pt x="850" y="3437"/>
                  </a:cubicBezTo>
                  <a:cubicBezTo>
                    <a:pt x="753" y="3349"/>
                    <a:pt x="625" y="3300"/>
                    <a:pt x="491" y="3300"/>
                  </a:cubicBezTo>
                  <a:close/>
                  <a:moveTo>
                    <a:pt x="2394" y="5347"/>
                  </a:moveTo>
                  <a:cubicBezTo>
                    <a:pt x="2384" y="5347"/>
                    <a:pt x="2373" y="5347"/>
                    <a:pt x="2362" y="5349"/>
                  </a:cubicBezTo>
                  <a:cubicBezTo>
                    <a:pt x="2237" y="5349"/>
                    <a:pt x="2112" y="5399"/>
                    <a:pt x="2012" y="5498"/>
                  </a:cubicBezTo>
                  <a:lnTo>
                    <a:pt x="1937" y="5573"/>
                  </a:lnTo>
                  <a:cubicBezTo>
                    <a:pt x="1850" y="5661"/>
                    <a:pt x="1800" y="5786"/>
                    <a:pt x="1800" y="5911"/>
                  </a:cubicBezTo>
                  <a:cubicBezTo>
                    <a:pt x="1800" y="6011"/>
                    <a:pt x="1825" y="6098"/>
                    <a:pt x="1875" y="6186"/>
                  </a:cubicBezTo>
                  <a:cubicBezTo>
                    <a:pt x="2225" y="6098"/>
                    <a:pt x="2550" y="5961"/>
                    <a:pt x="2850" y="5773"/>
                  </a:cubicBezTo>
                  <a:cubicBezTo>
                    <a:pt x="2825" y="5661"/>
                    <a:pt x="2762" y="5548"/>
                    <a:pt x="2700" y="5498"/>
                  </a:cubicBezTo>
                  <a:cubicBezTo>
                    <a:pt x="2620" y="5407"/>
                    <a:pt x="2508" y="5347"/>
                    <a:pt x="2394" y="53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22"/>
          <p:cNvGrpSpPr/>
          <p:nvPr/>
        </p:nvGrpSpPr>
        <p:grpSpPr>
          <a:xfrm>
            <a:off x="288134" y="378032"/>
            <a:ext cx="598020" cy="410930"/>
            <a:chOff x="723559" y="736057"/>
            <a:chExt cx="598020" cy="410930"/>
          </a:xfrm>
        </p:grpSpPr>
        <p:sp>
          <p:nvSpPr>
            <p:cNvPr id="350" name="Google Shape;350;p22"/>
            <p:cNvSpPr/>
            <p:nvPr/>
          </p:nvSpPr>
          <p:spPr>
            <a:xfrm>
              <a:off x="723559" y="736057"/>
              <a:ext cx="598020" cy="410930"/>
            </a:xfrm>
            <a:custGeom>
              <a:avLst/>
              <a:gdLst/>
              <a:ahLst/>
              <a:cxnLst/>
              <a:rect l="l" t="t" r="r" b="b"/>
              <a:pathLst>
                <a:path w="13620" h="9359" extrusionOk="0">
                  <a:moveTo>
                    <a:pt x="4000" y="0"/>
                  </a:moveTo>
                  <a:cubicBezTo>
                    <a:pt x="3534" y="0"/>
                    <a:pt x="3122" y="138"/>
                    <a:pt x="2787" y="450"/>
                  </a:cubicBezTo>
                  <a:cubicBezTo>
                    <a:pt x="1" y="2987"/>
                    <a:pt x="3024" y="9359"/>
                    <a:pt x="3024" y="9359"/>
                  </a:cubicBezTo>
                  <a:lnTo>
                    <a:pt x="5386" y="7960"/>
                  </a:lnTo>
                  <a:cubicBezTo>
                    <a:pt x="5386" y="7960"/>
                    <a:pt x="3137" y="4711"/>
                    <a:pt x="4036" y="3549"/>
                  </a:cubicBezTo>
                  <a:cubicBezTo>
                    <a:pt x="4141" y="3414"/>
                    <a:pt x="4296" y="3352"/>
                    <a:pt x="4493" y="3352"/>
                  </a:cubicBezTo>
                  <a:cubicBezTo>
                    <a:pt x="5968" y="3352"/>
                    <a:pt x="9743" y="6857"/>
                    <a:pt x="11308" y="9272"/>
                  </a:cubicBezTo>
                  <a:lnTo>
                    <a:pt x="13620" y="7272"/>
                  </a:lnTo>
                  <a:cubicBezTo>
                    <a:pt x="13620" y="7272"/>
                    <a:pt x="7391" y="0"/>
                    <a:pt x="40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2"/>
            <p:cNvSpPr/>
            <p:nvPr/>
          </p:nvSpPr>
          <p:spPr>
            <a:xfrm>
              <a:off x="799572" y="736057"/>
              <a:ext cx="515737" cy="410930"/>
            </a:xfrm>
            <a:custGeom>
              <a:avLst/>
              <a:gdLst/>
              <a:ahLst/>
              <a:cxnLst/>
              <a:rect l="l" t="t" r="r" b="b"/>
              <a:pathLst>
                <a:path w="11746" h="9359" extrusionOk="0">
                  <a:moveTo>
                    <a:pt x="3537" y="7572"/>
                  </a:moveTo>
                  <a:cubicBezTo>
                    <a:pt x="3533" y="7574"/>
                    <a:pt x="3530" y="7576"/>
                    <a:pt x="3528" y="7578"/>
                  </a:cubicBezTo>
                  <a:lnTo>
                    <a:pt x="3528" y="7578"/>
                  </a:lnTo>
                  <a:cubicBezTo>
                    <a:pt x="3531" y="7576"/>
                    <a:pt x="3534" y="7574"/>
                    <a:pt x="3537" y="7572"/>
                  </a:cubicBezTo>
                  <a:close/>
                  <a:moveTo>
                    <a:pt x="2237" y="0"/>
                  </a:moveTo>
                  <a:cubicBezTo>
                    <a:pt x="2175" y="0"/>
                    <a:pt x="2125" y="25"/>
                    <a:pt x="2063" y="25"/>
                  </a:cubicBezTo>
                  <a:cubicBezTo>
                    <a:pt x="1963" y="100"/>
                    <a:pt x="1850" y="188"/>
                    <a:pt x="1738" y="275"/>
                  </a:cubicBezTo>
                  <a:cubicBezTo>
                    <a:pt x="1713" y="225"/>
                    <a:pt x="1663" y="175"/>
                    <a:pt x="1625" y="125"/>
                  </a:cubicBezTo>
                  <a:cubicBezTo>
                    <a:pt x="1600" y="150"/>
                    <a:pt x="1563" y="163"/>
                    <a:pt x="1550" y="163"/>
                  </a:cubicBezTo>
                  <a:cubicBezTo>
                    <a:pt x="1600" y="213"/>
                    <a:pt x="1625" y="275"/>
                    <a:pt x="1675" y="313"/>
                  </a:cubicBezTo>
                  <a:cubicBezTo>
                    <a:pt x="1300" y="613"/>
                    <a:pt x="913" y="913"/>
                    <a:pt x="538" y="1225"/>
                  </a:cubicBezTo>
                  <a:cubicBezTo>
                    <a:pt x="501" y="1287"/>
                    <a:pt x="463" y="1350"/>
                    <a:pt x="426" y="1425"/>
                  </a:cubicBezTo>
                  <a:cubicBezTo>
                    <a:pt x="863" y="1087"/>
                    <a:pt x="1288" y="738"/>
                    <a:pt x="1725" y="400"/>
                  </a:cubicBezTo>
                  <a:cubicBezTo>
                    <a:pt x="2187" y="963"/>
                    <a:pt x="2650" y="1525"/>
                    <a:pt x="3112" y="2087"/>
                  </a:cubicBezTo>
                  <a:cubicBezTo>
                    <a:pt x="2475" y="2587"/>
                    <a:pt x="1850" y="3087"/>
                    <a:pt x="1213" y="3586"/>
                  </a:cubicBezTo>
                  <a:cubicBezTo>
                    <a:pt x="851" y="3149"/>
                    <a:pt x="488" y="2712"/>
                    <a:pt x="113" y="2274"/>
                  </a:cubicBezTo>
                  <a:cubicBezTo>
                    <a:pt x="101" y="2299"/>
                    <a:pt x="101" y="2349"/>
                    <a:pt x="88" y="2374"/>
                  </a:cubicBezTo>
                  <a:cubicBezTo>
                    <a:pt x="426" y="2799"/>
                    <a:pt x="776" y="3224"/>
                    <a:pt x="1125" y="3649"/>
                  </a:cubicBezTo>
                  <a:lnTo>
                    <a:pt x="1" y="4536"/>
                  </a:lnTo>
                  <a:cubicBezTo>
                    <a:pt x="1" y="4573"/>
                    <a:pt x="1" y="4611"/>
                    <a:pt x="26" y="4648"/>
                  </a:cubicBezTo>
                  <a:lnTo>
                    <a:pt x="1188" y="3711"/>
                  </a:lnTo>
                  <a:cubicBezTo>
                    <a:pt x="1550" y="4149"/>
                    <a:pt x="1925" y="4586"/>
                    <a:pt x="2287" y="5023"/>
                  </a:cubicBezTo>
                  <a:lnTo>
                    <a:pt x="2237" y="4836"/>
                  </a:lnTo>
                  <a:lnTo>
                    <a:pt x="1250" y="3661"/>
                  </a:lnTo>
                  <a:cubicBezTo>
                    <a:pt x="1900" y="3162"/>
                    <a:pt x="2525" y="2662"/>
                    <a:pt x="3162" y="2162"/>
                  </a:cubicBezTo>
                  <a:cubicBezTo>
                    <a:pt x="3624" y="2724"/>
                    <a:pt x="4099" y="3287"/>
                    <a:pt x="4561" y="3836"/>
                  </a:cubicBezTo>
                  <a:cubicBezTo>
                    <a:pt x="4499" y="3874"/>
                    <a:pt x="4424" y="3949"/>
                    <a:pt x="4362" y="3986"/>
                  </a:cubicBezTo>
                  <a:cubicBezTo>
                    <a:pt x="4399" y="3999"/>
                    <a:pt x="4412" y="4024"/>
                    <a:pt x="4437" y="4036"/>
                  </a:cubicBezTo>
                  <a:lnTo>
                    <a:pt x="4624" y="3899"/>
                  </a:lnTo>
                  <a:cubicBezTo>
                    <a:pt x="4811" y="4111"/>
                    <a:pt x="4999" y="4349"/>
                    <a:pt x="5211" y="4561"/>
                  </a:cubicBezTo>
                  <a:cubicBezTo>
                    <a:pt x="5311" y="4661"/>
                    <a:pt x="5436" y="4748"/>
                    <a:pt x="5561" y="4848"/>
                  </a:cubicBezTo>
                  <a:cubicBezTo>
                    <a:pt x="5286" y="4499"/>
                    <a:pt x="4999" y="4174"/>
                    <a:pt x="4711" y="3836"/>
                  </a:cubicBezTo>
                  <a:cubicBezTo>
                    <a:pt x="5349" y="3337"/>
                    <a:pt x="5973" y="2837"/>
                    <a:pt x="6611" y="2337"/>
                  </a:cubicBezTo>
                  <a:cubicBezTo>
                    <a:pt x="7085" y="2899"/>
                    <a:pt x="7548" y="3436"/>
                    <a:pt x="8023" y="3999"/>
                  </a:cubicBezTo>
                  <a:cubicBezTo>
                    <a:pt x="7423" y="4474"/>
                    <a:pt x="6811" y="4936"/>
                    <a:pt x="6223" y="5411"/>
                  </a:cubicBezTo>
                  <a:lnTo>
                    <a:pt x="6286" y="5473"/>
                  </a:lnTo>
                  <a:lnTo>
                    <a:pt x="8060" y="4061"/>
                  </a:lnTo>
                  <a:cubicBezTo>
                    <a:pt x="8535" y="4623"/>
                    <a:pt x="9022" y="5173"/>
                    <a:pt x="9484" y="5723"/>
                  </a:cubicBezTo>
                  <a:cubicBezTo>
                    <a:pt x="8935" y="6148"/>
                    <a:pt x="8397" y="6585"/>
                    <a:pt x="7848" y="6997"/>
                  </a:cubicBezTo>
                  <a:lnTo>
                    <a:pt x="7910" y="7060"/>
                  </a:lnTo>
                  <a:cubicBezTo>
                    <a:pt x="8460" y="6648"/>
                    <a:pt x="8997" y="6210"/>
                    <a:pt x="9534" y="5785"/>
                  </a:cubicBezTo>
                  <a:cubicBezTo>
                    <a:pt x="9997" y="6335"/>
                    <a:pt x="10484" y="6898"/>
                    <a:pt x="10971" y="7435"/>
                  </a:cubicBezTo>
                  <a:cubicBezTo>
                    <a:pt x="10409" y="7872"/>
                    <a:pt x="9859" y="8309"/>
                    <a:pt x="9297" y="8747"/>
                  </a:cubicBezTo>
                  <a:cubicBezTo>
                    <a:pt x="9310" y="8784"/>
                    <a:pt x="9334" y="8797"/>
                    <a:pt x="9347" y="8834"/>
                  </a:cubicBezTo>
                  <a:cubicBezTo>
                    <a:pt x="9909" y="8397"/>
                    <a:pt x="10459" y="7960"/>
                    <a:pt x="11021" y="7522"/>
                  </a:cubicBezTo>
                  <a:lnTo>
                    <a:pt x="11296" y="7847"/>
                  </a:lnTo>
                  <a:lnTo>
                    <a:pt x="11359" y="7785"/>
                  </a:lnTo>
                  <a:lnTo>
                    <a:pt x="11084" y="7460"/>
                  </a:lnTo>
                  <a:cubicBezTo>
                    <a:pt x="11334" y="7285"/>
                    <a:pt x="11534" y="7122"/>
                    <a:pt x="11746" y="6972"/>
                  </a:cubicBezTo>
                  <a:cubicBezTo>
                    <a:pt x="11733" y="6960"/>
                    <a:pt x="11721" y="6923"/>
                    <a:pt x="11684" y="6910"/>
                  </a:cubicBezTo>
                  <a:cubicBezTo>
                    <a:pt x="11484" y="7060"/>
                    <a:pt x="11284" y="7235"/>
                    <a:pt x="11059" y="7397"/>
                  </a:cubicBezTo>
                  <a:cubicBezTo>
                    <a:pt x="10584" y="6848"/>
                    <a:pt x="10109" y="6298"/>
                    <a:pt x="9622" y="5736"/>
                  </a:cubicBezTo>
                  <a:cubicBezTo>
                    <a:pt x="9809" y="5598"/>
                    <a:pt x="9984" y="5461"/>
                    <a:pt x="10172" y="5311"/>
                  </a:cubicBezTo>
                  <a:lnTo>
                    <a:pt x="10109" y="5248"/>
                  </a:lnTo>
                  <a:cubicBezTo>
                    <a:pt x="9922" y="5398"/>
                    <a:pt x="9747" y="5536"/>
                    <a:pt x="9559" y="5673"/>
                  </a:cubicBezTo>
                  <a:cubicBezTo>
                    <a:pt x="9097" y="5123"/>
                    <a:pt x="8610" y="4561"/>
                    <a:pt x="8147" y="4024"/>
                  </a:cubicBezTo>
                  <a:cubicBezTo>
                    <a:pt x="8272" y="3924"/>
                    <a:pt x="8397" y="3811"/>
                    <a:pt x="8535" y="3724"/>
                  </a:cubicBezTo>
                  <a:lnTo>
                    <a:pt x="8472" y="3661"/>
                  </a:lnTo>
                  <a:cubicBezTo>
                    <a:pt x="8347" y="3749"/>
                    <a:pt x="8222" y="3849"/>
                    <a:pt x="8098" y="3961"/>
                  </a:cubicBezTo>
                  <a:cubicBezTo>
                    <a:pt x="7623" y="3399"/>
                    <a:pt x="7160" y="2849"/>
                    <a:pt x="6686" y="2287"/>
                  </a:cubicBezTo>
                  <a:cubicBezTo>
                    <a:pt x="6723" y="2249"/>
                    <a:pt x="6748" y="2237"/>
                    <a:pt x="6786" y="2212"/>
                  </a:cubicBezTo>
                  <a:cubicBezTo>
                    <a:pt x="6748" y="2187"/>
                    <a:pt x="6736" y="2174"/>
                    <a:pt x="6711" y="2150"/>
                  </a:cubicBezTo>
                  <a:cubicBezTo>
                    <a:pt x="6673" y="2162"/>
                    <a:pt x="6661" y="2187"/>
                    <a:pt x="6623" y="2212"/>
                  </a:cubicBezTo>
                  <a:cubicBezTo>
                    <a:pt x="6536" y="2100"/>
                    <a:pt x="6423" y="1975"/>
                    <a:pt x="6336" y="1850"/>
                  </a:cubicBezTo>
                  <a:cubicBezTo>
                    <a:pt x="6223" y="1775"/>
                    <a:pt x="6123" y="1687"/>
                    <a:pt x="6011" y="1625"/>
                  </a:cubicBezTo>
                  <a:lnTo>
                    <a:pt x="6011" y="1625"/>
                  </a:lnTo>
                  <a:cubicBezTo>
                    <a:pt x="6186" y="1850"/>
                    <a:pt x="6373" y="2050"/>
                    <a:pt x="6548" y="2274"/>
                  </a:cubicBezTo>
                  <a:cubicBezTo>
                    <a:pt x="5911" y="2774"/>
                    <a:pt x="5286" y="3274"/>
                    <a:pt x="4649" y="3774"/>
                  </a:cubicBezTo>
                  <a:cubicBezTo>
                    <a:pt x="4174" y="3212"/>
                    <a:pt x="3712" y="2662"/>
                    <a:pt x="3237" y="2100"/>
                  </a:cubicBezTo>
                  <a:cubicBezTo>
                    <a:pt x="3774" y="1675"/>
                    <a:pt x="4287" y="1275"/>
                    <a:pt x="4811" y="863"/>
                  </a:cubicBezTo>
                  <a:cubicBezTo>
                    <a:pt x="4786" y="850"/>
                    <a:pt x="4749" y="838"/>
                    <a:pt x="4736" y="813"/>
                  </a:cubicBezTo>
                  <a:lnTo>
                    <a:pt x="3187" y="2037"/>
                  </a:lnTo>
                  <a:cubicBezTo>
                    <a:pt x="2725" y="1475"/>
                    <a:pt x="2250" y="913"/>
                    <a:pt x="1800" y="350"/>
                  </a:cubicBezTo>
                  <a:cubicBezTo>
                    <a:pt x="1938" y="238"/>
                    <a:pt x="2088" y="125"/>
                    <a:pt x="2237" y="0"/>
                  </a:cubicBezTo>
                  <a:close/>
                  <a:moveTo>
                    <a:pt x="2487" y="5473"/>
                  </a:moveTo>
                  <a:cubicBezTo>
                    <a:pt x="1900" y="5948"/>
                    <a:pt x="1313" y="6398"/>
                    <a:pt x="738" y="6860"/>
                  </a:cubicBezTo>
                  <a:cubicBezTo>
                    <a:pt x="626" y="6735"/>
                    <a:pt x="526" y="6598"/>
                    <a:pt x="413" y="6473"/>
                  </a:cubicBezTo>
                  <a:lnTo>
                    <a:pt x="413" y="6473"/>
                  </a:lnTo>
                  <a:cubicBezTo>
                    <a:pt x="426" y="6535"/>
                    <a:pt x="438" y="6610"/>
                    <a:pt x="463" y="6673"/>
                  </a:cubicBezTo>
                  <a:cubicBezTo>
                    <a:pt x="526" y="6760"/>
                    <a:pt x="601" y="6848"/>
                    <a:pt x="663" y="6923"/>
                  </a:cubicBezTo>
                  <a:cubicBezTo>
                    <a:pt x="626" y="6960"/>
                    <a:pt x="588" y="6985"/>
                    <a:pt x="551" y="7022"/>
                  </a:cubicBezTo>
                  <a:cubicBezTo>
                    <a:pt x="563" y="7047"/>
                    <a:pt x="563" y="7085"/>
                    <a:pt x="588" y="7110"/>
                  </a:cubicBezTo>
                  <a:cubicBezTo>
                    <a:pt x="626" y="7085"/>
                    <a:pt x="676" y="7035"/>
                    <a:pt x="726" y="6997"/>
                  </a:cubicBezTo>
                  <a:cubicBezTo>
                    <a:pt x="1188" y="7560"/>
                    <a:pt x="1663" y="8122"/>
                    <a:pt x="2125" y="8672"/>
                  </a:cubicBezTo>
                  <a:cubicBezTo>
                    <a:pt x="1863" y="8884"/>
                    <a:pt x="1613" y="9084"/>
                    <a:pt x="1363" y="9284"/>
                  </a:cubicBezTo>
                  <a:cubicBezTo>
                    <a:pt x="1375" y="9309"/>
                    <a:pt x="1400" y="9346"/>
                    <a:pt x="1400" y="9359"/>
                  </a:cubicBezTo>
                  <a:cubicBezTo>
                    <a:pt x="1663" y="9159"/>
                    <a:pt x="1913" y="8934"/>
                    <a:pt x="2175" y="8734"/>
                  </a:cubicBezTo>
                  <a:cubicBezTo>
                    <a:pt x="2200" y="8772"/>
                    <a:pt x="2237" y="8797"/>
                    <a:pt x="2262" y="8847"/>
                  </a:cubicBezTo>
                  <a:lnTo>
                    <a:pt x="2350" y="8797"/>
                  </a:lnTo>
                  <a:cubicBezTo>
                    <a:pt x="2312" y="8759"/>
                    <a:pt x="2262" y="8722"/>
                    <a:pt x="2237" y="8672"/>
                  </a:cubicBezTo>
                  <a:cubicBezTo>
                    <a:pt x="2675" y="8334"/>
                    <a:pt x="3112" y="7972"/>
                    <a:pt x="3549" y="7635"/>
                  </a:cubicBezTo>
                  <a:cubicBezTo>
                    <a:pt x="3539" y="7603"/>
                    <a:pt x="3520" y="7589"/>
                    <a:pt x="3528" y="7578"/>
                  </a:cubicBezTo>
                  <a:lnTo>
                    <a:pt x="3528" y="7578"/>
                  </a:lnTo>
                  <a:cubicBezTo>
                    <a:pt x="3069" y="7914"/>
                    <a:pt x="2647" y="8274"/>
                    <a:pt x="2200" y="8609"/>
                  </a:cubicBezTo>
                  <a:cubicBezTo>
                    <a:pt x="1738" y="8047"/>
                    <a:pt x="1263" y="7510"/>
                    <a:pt x="801" y="6948"/>
                  </a:cubicBezTo>
                  <a:cubicBezTo>
                    <a:pt x="1363" y="6473"/>
                    <a:pt x="1938" y="6023"/>
                    <a:pt x="2512" y="5573"/>
                  </a:cubicBezTo>
                  <a:cubicBezTo>
                    <a:pt x="2500" y="5536"/>
                    <a:pt x="2500" y="5511"/>
                    <a:pt x="2487" y="54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 name="Google Shape;352;p22"/>
          <p:cNvSpPr/>
          <p:nvPr/>
        </p:nvSpPr>
        <p:spPr>
          <a:xfrm>
            <a:off x="8428887" y="3738724"/>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53" name="Google Shape;353;p22"/>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4"/>
          <p:cNvSpPr/>
          <p:nvPr/>
        </p:nvSpPr>
        <p:spPr>
          <a:xfrm flipH="1">
            <a:off x="835895" y="-285000"/>
            <a:ext cx="907694" cy="730023"/>
          </a:xfrm>
          <a:custGeom>
            <a:avLst/>
            <a:gdLst/>
            <a:ahLst/>
            <a:cxnLst/>
            <a:rect l="l" t="t" r="r" b="b"/>
            <a:pathLst>
              <a:path w="21779" h="17516" extrusionOk="0">
                <a:moveTo>
                  <a:pt x="11644" y="0"/>
                </a:moveTo>
                <a:cubicBezTo>
                  <a:pt x="9499" y="0"/>
                  <a:pt x="9948" y="3112"/>
                  <a:pt x="8334" y="3769"/>
                </a:cubicBezTo>
                <a:cubicBezTo>
                  <a:pt x="8052" y="3882"/>
                  <a:pt x="7777" y="3931"/>
                  <a:pt x="7506" y="3931"/>
                </a:cubicBezTo>
                <a:cubicBezTo>
                  <a:pt x="5827" y="3931"/>
                  <a:pt x="4334" y="2045"/>
                  <a:pt x="2523" y="2045"/>
                </a:cubicBezTo>
                <a:cubicBezTo>
                  <a:pt x="2380" y="2045"/>
                  <a:pt x="2235" y="2056"/>
                  <a:pt x="2087" y="2082"/>
                </a:cubicBezTo>
                <a:cubicBezTo>
                  <a:pt x="1162" y="2244"/>
                  <a:pt x="475" y="3019"/>
                  <a:pt x="238" y="3869"/>
                </a:cubicBezTo>
                <a:cubicBezTo>
                  <a:pt x="0" y="4693"/>
                  <a:pt x="150" y="5580"/>
                  <a:pt x="363" y="6430"/>
                </a:cubicBezTo>
                <a:cubicBezTo>
                  <a:pt x="1312" y="10228"/>
                  <a:pt x="3649" y="13702"/>
                  <a:pt x="6910" y="16188"/>
                </a:cubicBezTo>
                <a:cubicBezTo>
                  <a:pt x="7470" y="16620"/>
                  <a:pt x="8965" y="17515"/>
                  <a:pt x="10331" y="17515"/>
                </a:cubicBezTo>
                <a:cubicBezTo>
                  <a:pt x="10944" y="17515"/>
                  <a:pt x="11531" y="17335"/>
                  <a:pt x="11995" y="16851"/>
                </a:cubicBezTo>
                <a:cubicBezTo>
                  <a:pt x="13407" y="15376"/>
                  <a:pt x="11346" y="11578"/>
                  <a:pt x="12533" y="11203"/>
                </a:cubicBezTo>
                <a:cubicBezTo>
                  <a:pt x="12646" y="11131"/>
                  <a:pt x="12796" y="11098"/>
                  <a:pt x="12975" y="11098"/>
                </a:cubicBezTo>
                <a:cubicBezTo>
                  <a:pt x="14482" y="11098"/>
                  <a:pt x="18084" y="13379"/>
                  <a:pt x="19778" y="13379"/>
                </a:cubicBezTo>
                <a:cubicBezTo>
                  <a:pt x="20176" y="13379"/>
                  <a:pt x="20469" y="13253"/>
                  <a:pt x="20604" y="12940"/>
                </a:cubicBezTo>
                <a:cubicBezTo>
                  <a:pt x="21779" y="10253"/>
                  <a:pt x="15681" y="3419"/>
                  <a:pt x="14057" y="1432"/>
                </a:cubicBezTo>
                <a:cubicBezTo>
                  <a:pt x="13582" y="832"/>
                  <a:pt x="13032" y="233"/>
                  <a:pt x="12245" y="70"/>
                </a:cubicBezTo>
                <a:cubicBezTo>
                  <a:pt x="12025" y="23"/>
                  <a:pt x="11825" y="0"/>
                  <a:pt x="1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flipH="1">
            <a:off x="8353030" y="4699999"/>
            <a:ext cx="1205953" cy="216080"/>
          </a:xfrm>
          <a:custGeom>
            <a:avLst/>
            <a:gdLst/>
            <a:ahLst/>
            <a:cxnLst/>
            <a:rect l="l" t="t" r="r" b="b"/>
            <a:pathLst>
              <a:path w="44308" h="7939" extrusionOk="0">
                <a:moveTo>
                  <a:pt x="17004" y="0"/>
                </a:moveTo>
                <a:cubicBezTo>
                  <a:pt x="14359" y="0"/>
                  <a:pt x="12934" y="3283"/>
                  <a:pt x="9609" y="4673"/>
                </a:cubicBezTo>
                <a:cubicBezTo>
                  <a:pt x="9192" y="4849"/>
                  <a:pt x="8720" y="4924"/>
                  <a:pt x="8216" y="4924"/>
                </a:cubicBezTo>
                <a:cubicBezTo>
                  <a:pt x="5143" y="4924"/>
                  <a:pt x="900" y="2111"/>
                  <a:pt x="900" y="2111"/>
                </a:cubicBezTo>
                <a:lnTo>
                  <a:pt x="1" y="5522"/>
                </a:lnTo>
                <a:cubicBezTo>
                  <a:pt x="2267" y="6874"/>
                  <a:pt x="4932" y="7938"/>
                  <a:pt x="7502" y="7938"/>
                </a:cubicBezTo>
                <a:cubicBezTo>
                  <a:pt x="8686" y="7938"/>
                  <a:pt x="9850" y="7712"/>
                  <a:pt x="10946" y="7184"/>
                </a:cubicBezTo>
                <a:cubicBezTo>
                  <a:pt x="12820" y="6272"/>
                  <a:pt x="14357" y="4523"/>
                  <a:pt x="16444" y="4273"/>
                </a:cubicBezTo>
                <a:cubicBezTo>
                  <a:pt x="16613" y="4252"/>
                  <a:pt x="16780" y="4243"/>
                  <a:pt x="16947" y="4243"/>
                </a:cubicBezTo>
                <a:cubicBezTo>
                  <a:pt x="18935" y="4243"/>
                  <a:pt x="20755" y="5600"/>
                  <a:pt x="22704" y="6234"/>
                </a:cubicBezTo>
                <a:cubicBezTo>
                  <a:pt x="23571" y="6520"/>
                  <a:pt x="24489" y="6663"/>
                  <a:pt x="25409" y="6663"/>
                </a:cubicBezTo>
                <a:cubicBezTo>
                  <a:pt x="26423" y="6663"/>
                  <a:pt x="27438" y="6488"/>
                  <a:pt x="28389" y="6134"/>
                </a:cubicBezTo>
                <a:cubicBezTo>
                  <a:pt x="30025" y="5546"/>
                  <a:pt x="31651" y="4418"/>
                  <a:pt x="33332" y="4418"/>
                </a:cubicBezTo>
                <a:cubicBezTo>
                  <a:pt x="33615" y="4418"/>
                  <a:pt x="33900" y="4450"/>
                  <a:pt x="34186" y="4523"/>
                </a:cubicBezTo>
                <a:cubicBezTo>
                  <a:pt x="35336" y="4822"/>
                  <a:pt x="36223" y="5697"/>
                  <a:pt x="37222" y="6359"/>
                </a:cubicBezTo>
                <a:cubicBezTo>
                  <a:pt x="38533" y="7209"/>
                  <a:pt x="40095" y="7650"/>
                  <a:pt x="41660" y="7650"/>
                </a:cubicBezTo>
                <a:cubicBezTo>
                  <a:pt x="42557" y="7650"/>
                  <a:pt x="43455" y="7505"/>
                  <a:pt x="44307" y="7209"/>
                </a:cubicBezTo>
                <a:lnTo>
                  <a:pt x="43932" y="4398"/>
                </a:lnTo>
                <a:cubicBezTo>
                  <a:pt x="43226" y="4579"/>
                  <a:pt x="42581" y="4658"/>
                  <a:pt x="41984" y="4658"/>
                </a:cubicBezTo>
                <a:cubicBezTo>
                  <a:pt x="37624" y="4658"/>
                  <a:pt x="35881" y="405"/>
                  <a:pt x="32288" y="405"/>
                </a:cubicBezTo>
                <a:cubicBezTo>
                  <a:pt x="31553" y="405"/>
                  <a:pt x="30741" y="583"/>
                  <a:pt x="29813" y="1012"/>
                </a:cubicBezTo>
                <a:cubicBezTo>
                  <a:pt x="26690" y="2449"/>
                  <a:pt x="25650" y="3295"/>
                  <a:pt x="24550" y="3295"/>
                </a:cubicBezTo>
                <a:cubicBezTo>
                  <a:pt x="23498" y="3295"/>
                  <a:pt x="22391" y="2521"/>
                  <a:pt x="19355" y="749"/>
                </a:cubicBezTo>
                <a:cubicBezTo>
                  <a:pt x="18454" y="220"/>
                  <a:pt x="17688" y="0"/>
                  <a:pt x="170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8289399" y="-388295"/>
            <a:ext cx="644751" cy="936618"/>
          </a:xfrm>
          <a:custGeom>
            <a:avLst/>
            <a:gdLst/>
            <a:ahLst/>
            <a:cxnLst/>
            <a:rect l="l" t="t" r="r" b="b"/>
            <a:pathLst>
              <a:path w="15470" h="22473" extrusionOk="0">
                <a:moveTo>
                  <a:pt x="9123" y="0"/>
                </a:moveTo>
                <a:cubicBezTo>
                  <a:pt x="7348" y="0"/>
                  <a:pt x="5853" y="1168"/>
                  <a:pt x="4874" y="2588"/>
                </a:cubicBezTo>
                <a:cubicBezTo>
                  <a:pt x="4299" y="3450"/>
                  <a:pt x="3812" y="4388"/>
                  <a:pt x="3674" y="5412"/>
                </a:cubicBezTo>
                <a:cubicBezTo>
                  <a:pt x="3537" y="6449"/>
                  <a:pt x="3799" y="7561"/>
                  <a:pt x="4549" y="8273"/>
                </a:cubicBezTo>
                <a:cubicBezTo>
                  <a:pt x="4724" y="8448"/>
                  <a:pt x="4924" y="8586"/>
                  <a:pt x="5036" y="8811"/>
                </a:cubicBezTo>
                <a:cubicBezTo>
                  <a:pt x="5386" y="9510"/>
                  <a:pt x="4561" y="10198"/>
                  <a:pt x="3912" y="10660"/>
                </a:cubicBezTo>
                <a:cubicBezTo>
                  <a:pt x="2575" y="11585"/>
                  <a:pt x="1513" y="13409"/>
                  <a:pt x="2387" y="14758"/>
                </a:cubicBezTo>
                <a:cubicBezTo>
                  <a:pt x="2587" y="15071"/>
                  <a:pt x="2900" y="15345"/>
                  <a:pt x="2937" y="15745"/>
                </a:cubicBezTo>
                <a:cubicBezTo>
                  <a:pt x="3012" y="16457"/>
                  <a:pt x="1613" y="16395"/>
                  <a:pt x="1175" y="16682"/>
                </a:cubicBezTo>
                <a:cubicBezTo>
                  <a:pt x="476" y="17107"/>
                  <a:pt x="13" y="17994"/>
                  <a:pt x="13" y="18807"/>
                </a:cubicBezTo>
                <a:cubicBezTo>
                  <a:pt x="1" y="20031"/>
                  <a:pt x="776" y="21181"/>
                  <a:pt x="1800" y="21868"/>
                </a:cubicBezTo>
                <a:cubicBezTo>
                  <a:pt x="2362" y="22246"/>
                  <a:pt x="3081" y="22473"/>
                  <a:pt x="3762" y="22473"/>
                </a:cubicBezTo>
                <a:cubicBezTo>
                  <a:pt x="4475" y="22473"/>
                  <a:pt x="5146" y="22224"/>
                  <a:pt x="5549" y="21643"/>
                </a:cubicBezTo>
                <a:cubicBezTo>
                  <a:pt x="6173" y="20743"/>
                  <a:pt x="5661" y="18394"/>
                  <a:pt x="6985" y="18019"/>
                </a:cubicBezTo>
                <a:cubicBezTo>
                  <a:pt x="7071" y="17996"/>
                  <a:pt x="7158" y="17987"/>
                  <a:pt x="7248" y="17987"/>
                </a:cubicBezTo>
                <a:cubicBezTo>
                  <a:pt x="7446" y="17987"/>
                  <a:pt x="7653" y="18031"/>
                  <a:pt x="7860" y="18057"/>
                </a:cubicBezTo>
                <a:cubicBezTo>
                  <a:pt x="7959" y="18066"/>
                  <a:pt x="8055" y="18070"/>
                  <a:pt x="8150" y="18070"/>
                </a:cubicBezTo>
                <a:cubicBezTo>
                  <a:pt x="10914" y="18070"/>
                  <a:pt x="11699" y="14264"/>
                  <a:pt x="10696" y="12222"/>
                </a:cubicBezTo>
                <a:cubicBezTo>
                  <a:pt x="10496" y="11822"/>
                  <a:pt x="10234" y="11397"/>
                  <a:pt x="10259" y="10947"/>
                </a:cubicBezTo>
                <a:cubicBezTo>
                  <a:pt x="10322" y="9835"/>
                  <a:pt x="11733" y="9635"/>
                  <a:pt x="12471" y="9136"/>
                </a:cubicBezTo>
                <a:cubicBezTo>
                  <a:pt x="13370" y="8511"/>
                  <a:pt x="14307" y="7499"/>
                  <a:pt x="14620" y="6412"/>
                </a:cubicBezTo>
                <a:cubicBezTo>
                  <a:pt x="15469" y="3450"/>
                  <a:pt x="12071" y="77"/>
                  <a:pt x="9234" y="2"/>
                </a:cubicBezTo>
                <a:cubicBezTo>
                  <a:pt x="9197" y="1"/>
                  <a:pt x="9160" y="0"/>
                  <a:pt x="9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flipH="1">
            <a:off x="190575" y="166653"/>
            <a:ext cx="695764" cy="644084"/>
          </a:xfrm>
          <a:custGeom>
            <a:avLst/>
            <a:gdLst/>
            <a:ahLst/>
            <a:cxnLst/>
            <a:rect l="l" t="t" r="r" b="b"/>
            <a:pathLst>
              <a:path w="16694" h="15454" extrusionOk="0">
                <a:moveTo>
                  <a:pt x="7245" y="1"/>
                </a:moveTo>
                <a:cubicBezTo>
                  <a:pt x="6106" y="1"/>
                  <a:pt x="4948" y="473"/>
                  <a:pt x="3849" y="1621"/>
                </a:cubicBezTo>
                <a:cubicBezTo>
                  <a:pt x="1974" y="3596"/>
                  <a:pt x="0" y="8956"/>
                  <a:pt x="4198" y="9531"/>
                </a:cubicBezTo>
                <a:cubicBezTo>
                  <a:pt x="4324" y="9547"/>
                  <a:pt x="4450" y="9555"/>
                  <a:pt x="4576" y="9555"/>
                </a:cubicBezTo>
                <a:cubicBezTo>
                  <a:pt x="5199" y="9555"/>
                  <a:pt x="5817" y="9368"/>
                  <a:pt x="6410" y="9181"/>
                </a:cubicBezTo>
                <a:cubicBezTo>
                  <a:pt x="6616" y="9122"/>
                  <a:pt x="6836" y="9063"/>
                  <a:pt x="7045" y="9063"/>
                </a:cubicBezTo>
                <a:cubicBezTo>
                  <a:pt x="7191" y="9063"/>
                  <a:pt x="7331" y="9091"/>
                  <a:pt x="7460" y="9168"/>
                </a:cubicBezTo>
                <a:cubicBezTo>
                  <a:pt x="8034" y="9493"/>
                  <a:pt x="7847" y="10355"/>
                  <a:pt x="8009" y="10992"/>
                </a:cubicBezTo>
                <a:cubicBezTo>
                  <a:pt x="8177" y="11663"/>
                  <a:pt x="8862" y="12149"/>
                  <a:pt x="9543" y="12149"/>
                </a:cubicBezTo>
                <a:cubicBezTo>
                  <a:pt x="9675" y="12149"/>
                  <a:pt x="9806" y="12130"/>
                  <a:pt x="9934" y="12092"/>
                </a:cubicBezTo>
                <a:cubicBezTo>
                  <a:pt x="10283" y="11980"/>
                  <a:pt x="10596" y="11742"/>
                  <a:pt x="10958" y="11705"/>
                </a:cubicBezTo>
                <a:cubicBezTo>
                  <a:pt x="11004" y="11699"/>
                  <a:pt x="11050" y="11696"/>
                  <a:pt x="11094" y="11696"/>
                </a:cubicBezTo>
                <a:cubicBezTo>
                  <a:pt x="11950" y="11696"/>
                  <a:pt x="12477" y="12696"/>
                  <a:pt x="12845" y="13504"/>
                </a:cubicBezTo>
                <a:cubicBezTo>
                  <a:pt x="13120" y="14079"/>
                  <a:pt x="13432" y="14628"/>
                  <a:pt x="13932" y="15028"/>
                </a:cubicBezTo>
                <a:cubicBezTo>
                  <a:pt x="14251" y="15289"/>
                  <a:pt x="14678" y="15453"/>
                  <a:pt x="15094" y="15453"/>
                </a:cubicBezTo>
                <a:cubicBezTo>
                  <a:pt x="15297" y="15453"/>
                  <a:pt x="15497" y="15414"/>
                  <a:pt x="15681" y="15328"/>
                </a:cubicBezTo>
                <a:cubicBezTo>
                  <a:pt x="16618" y="14878"/>
                  <a:pt x="16693" y="13604"/>
                  <a:pt x="16556" y="12592"/>
                </a:cubicBezTo>
                <a:cubicBezTo>
                  <a:pt x="16206" y="10218"/>
                  <a:pt x="15331" y="7931"/>
                  <a:pt x="14269" y="5795"/>
                </a:cubicBezTo>
                <a:cubicBezTo>
                  <a:pt x="12915" y="3059"/>
                  <a:pt x="10143" y="1"/>
                  <a:pt x="7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rot="-5400000" flipH="1">
            <a:off x="-97541" y="3886091"/>
            <a:ext cx="284220" cy="322989"/>
          </a:xfrm>
          <a:custGeom>
            <a:avLst/>
            <a:gdLst/>
            <a:ahLst/>
            <a:cxnLst/>
            <a:rect l="l" t="t" r="r" b="b"/>
            <a:pathLst>
              <a:path w="9010" h="10239" extrusionOk="0">
                <a:moveTo>
                  <a:pt x="0" y="0"/>
                </a:moveTo>
                <a:cubicBezTo>
                  <a:pt x="0" y="0"/>
                  <a:pt x="0" y="9659"/>
                  <a:pt x="3536" y="10221"/>
                </a:cubicBezTo>
                <a:cubicBezTo>
                  <a:pt x="3611" y="10233"/>
                  <a:pt x="3684" y="10239"/>
                  <a:pt x="3758" y="10239"/>
                </a:cubicBezTo>
                <a:cubicBezTo>
                  <a:pt x="6736" y="10239"/>
                  <a:pt x="9009" y="575"/>
                  <a:pt x="9009" y="57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rot="-5400000" flipH="1">
            <a:off x="201343" y="3936800"/>
            <a:ext cx="142741" cy="143120"/>
          </a:xfrm>
          <a:custGeom>
            <a:avLst/>
            <a:gdLst/>
            <a:ahLst/>
            <a:cxnLst/>
            <a:rect l="l" t="t" r="r" b="b"/>
            <a:pathLst>
              <a:path w="4525" h="4537" extrusionOk="0">
                <a:moveTo>
                  <a:pt x="2262" y="0"/>
                </a:moveTo>
                <a:cubicBezTo>
                  <a:pt x="1013" y="0"/>
                  <a:pt x="1" y="1013"/>
                  <a:pt x="1" y="2262"/>
                </a:cubicBezTo>
                <a:cubicBezTo>
                  <a:pt x="1" y="3512"/>
                  <a:pt x="1013" y="4536"/>
                  <a:pt x="2262" y="4536"/>
                </a:cubicBezTo>
                <a:cubicBezTo>
                  <a:pt x="3512" y="4536"/>
                  <a:pt x="4524" y="3512"/>
                  <a:pt x="4524" y="2262"/>
                </a:cubicBezTo>
                <a:cubicBezTo>
                  <a:pt x="4524" y="1013"/>
                  <a:pt x="3512" y="0"/>
                  <a:pt x="2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flipH="1">
            <a:off x="-160261" y="4419300"/>
            <a:ext cx="2061536" cy="1464749"/>
          </a:xfrm>
          <a:custGeom>
            <a:avLst/>
            <a:gdLst/>
            <a:ahLst/>
            <a:cxnLst/>
            <a:rect l="l" t="t" r="r" b="b"/>
            <a:pathLst>
              <a:path w="58051" h="41246" fill="none" extrusionOk="0">
                <a:moveTo>
                  <a:pt x="0" y="41245"/>
                </a:moveTo>
                <a:cubicBezTo>
                  <a:pt x="9784" y="29288"/>
                  <a:pt x="19817" y="16818"/>
                  <a:pt x="32062" y="7397"/>
                </a:cubicBezTo>
                <a:cubicBezTo>
                  <a:pt x="34598" y="5448"/>
                  <a:pt x="37247" y="3611"/>
                  <a:pt x="40121" y="2212"/>
                </a:cubicBezTo>
                <a:cubicBezTo>
                  <a:pt x="42995" y="825"/>
                  <a:pt x="46731" y="0"/>
                  <a:pt x="49130" y="2087"/>
                </a:cubicBezTo>
                <a:cubicBezTo>
                  <a:pt x="49979" y="2836"/>
                  <a:pt x="50542" y="3861"/>
                  <a:pt x="50916" y="4923"/>
                </a:cubicBezTo>
                <a:cubicBezTo>
                  <a:pt x="52553" y="9546"/>
                  <a:pt x="50704" y="15144"/>
                  <a:pt x="46643" y="17893"/>
                </a:cubicBezTo>
                <a:cubicBezTo>
                  <a:pt x="48380" y="12257"/>
                  <a:pt x="52491" y="8122"/>
                  <a:pt x="58051" y="6148"/>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8682134" y="664310"/>
            <a:ext cx="401563" cy="431279"/>
          </a:xfrm>
          <a:custGeom>
            <a:avLst/>
            <a:gdLst/>
            <a:ahLst/>
            <a:cxnLst/>
            <a:rect l="l" t="t" r="r" b="b"/>
            <a:pathLst>
              <a:path w="9635" h="10348" extrusionOk="0">
                <a:moveTo>
                  <a:pt x="4508" y="0"/>
                </a:moveTo>
                <a:cubicBezTo>
                  <a:pt x="3660" y="0"/>
                  <a:pt x="2863" y="253"/>
                  <a:pt x="2262" y="939"/>
                </a:cubicBezTo>
                <a:cubicBezTo>
                  <a:pt x="1" y="3525"/>
                  <a:pt x="1888" y="10347"/>
                  <a:pt x="1888" y="10347"/>
                </a:cubicBezTo>
                <a:lnTo>
                  <a:pt x="1888" y="10335"/>
                </a:lnTo>
                <a:lnTo>
                  <a:pt x="4124" y="10335"/>
                </a:lnTo>
                <a:cubicBezTo>
                  <a:pt x="4124" y="10335"/>
                  <a:pt x="2975" y="3275"/>
                  <a:pt x="4374" y="2363"/>
                </a:cubicBezTo>
                <a:cubicBezTo>
                  <a:pt x="4624" y="2202"/>
                  <a:pt x="4895" y="2133"/>
                  <a:pt x="5177" y="2133"/>
                </a:cubicBezTo>
                <a:cubicBezTo>
                  <a:pt x="6766" y="2133"/>
                  <a:pt x="8660" y="4325"/>
                  <a:pt x="8660" y="4325"/>
                </a:cubicBezTo>
                <a:lnTo>
                  <a:pt x="9634" y="1963"/>
                </a:lnTo>
                <a:cubicBezTo>
                  <a:pt x="9634" y="1963"/>
                  <a:pt x="6873" y="0"/>
                  <a:pt x="4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flipH="1">
            <a:off x="8332618" y="-387795"/>
            <a:ext cx="580151" cy="918739"/>
          </a:xfrm>
          <a:custGeom>
            <a:avLst/>
            <a:gdLst/>
            <a:ahLst/>
            <a:cxnLst/>
            <a:rect l="l" t="t" r="r" b="b"/>
            <a:pathLst>
              <a:path w="13920" h="22044" extrusionOk="0">
                <a:moveTo>
                  <a:pt x="8512" y="1"/>
                </a:moveTo>
                <a:cubicBezTo>
                  <a:pt x="8115" y="1"/>
                  <a:pt x="7738" y="63"/>
                  <a:pt x="7372" y="177"/>
                </a:cubicBezTo>
                <a:cubicBezTo>
                  <a:pt x="7422" y="427"/>
                  <a:pt x="7622" y="640"/>
                  <a:pt x="7872" y="677"/>
                </a:cubicBezTo>
                <a:cubicBezTo>
                  <a:pt x="7900" y="680"/>
                  <a:pt x="7928" y="682"/>
                  <a:pt x="7955" y="682"/>
                </a:cubicBezTo>
                <a:cubicBezTo>
                  <a:pt x="8270" y="682"/>
                  <a:pt x="8539" y="488"/>
                  <a:pt x="8597" y="177"/>
                </a:cubicBezTo>
                <a:lnTo>
                  <a:pt x="8622" y="2"/>
                </a:lnTo>
                <a:cubicBezTo>
                  <a:pt x="8585" y="1"/>
                  <a:pt x="8548" y="1"/>
                  <a:pt x="8512" y="1"/>
                </a:cubicBezTo>
                <a:close/>
                <a:moveTo>
                  <a:pt x="4798" y="1989"/>
                </a:moveTo>
                <a:cubicBezTo>
                  <a:pt x="4648" y="2176"/>
                  <a:pt x="4498" y="2376"/>
                  <a:pt x="4361" y="2576"/>
                </a:cubicBezTo>
                <a:lnTo>
                  <a:pt x="3936" y="3239"/>
                </a:lnTo>
                <a:cubicBezTo>
                  <a:pt x="3961" y="3313"/>
                  <a:pt x="3986" y="3376"/>
                  <a:pt x="4036" y="3438"/>
                </a:cubicBezTo>
                <a:cubicBezTo>
                  <a:pt x="4161" y="3603"/>
                  <a:pt x="4360" y="3703"/>
                  <a:pt x="4562" y="3703"/>
                </a:cubicBezTo>
                <a:cubicBezTo>
                  <a:pt x="4682" y="3703"/>
                  <a:pt x="4803" y="3668"/>
                  <a:pt x="4911" y="3588"/>
                </a:cubicBezTo>
                <a:cubicBezTo>
                  <a:pt x="5223" y="3363"/>
                  <a:pt x="5435" y="2951"/>
                  <a:pt x="5360" y="2551"/>
                </a:cubicBezTo>
                <a:cubicBezTo>
                  <a:pt x="5335" y="2389"/>
                  <a:pt x="5273" y="2239"/>
                  <a:pt x="5148" y="2126"/>
                </a:cubicBezTo>
                <a:cubicBezTo>
                  <a:pt x="5048" y="2051"/>
                  <a:pt x="4923" y="1989"/>
                  <a:pt x="4798" y="1989"/>
                </a:cubicBezTo>
                <a:close/>
                <a:moveTo>
                  <a:pt x="9745" y="3006"/>
                </a:moveTo>
                <a:cubicBezTo>
                  <a:pt x="9437" y="3006"/>
                  <a:pt x="9178" y="3209"/>
                  <a:pt x="9121" y="3513"/>
                </a:cubicBezTo>
                <a:lnTo>
                  <a:pt x="9084" y="3763"/>
                </a:lnTo>
                <a:cubicBezTo>
                  <a:pt x="9021" y="4088"/>
                  <a:pt x="9246" y="4450"/>
                  <a:pt x="9584" y="4488"/>
                </a:cubicBezTo>
                <a:cubicBezTo>
                  <a:pt x="9611" y="4491"/>
                  <a:pt x="9638" y="4492"/>
                  <a:pt x="9664" y="4492"/>
                </a:cubicBezTo>
                <a:cubicBezTo>
                  <a:pt x="9970" y="4492"/>
                  <a:pt x="10238" y="4298"/>
                  <a:pt x="10296" y="3988"/>
                </a:cubicBezTo>
                <a:lnTo>
                  <a:pt x="10346" y="3738"/>
                </a:lnTo>
                <a:cubicBezTo>
                  <a:pt x="10408" y="3401"/>
                  <a:pt x="10171" y="3051"/>
                  <a:pt x="9846" y="3014"/>
                </a:cubicBezTo>
                <a:cubicBezTo>
                  <a:pt x="9812" y="3009"/>
                  <a:pt x="9778" y="3006"/>
                  <a:pt x="9745" y="3006"/>
                </a:cubicBezTo>
                <a:close/>
                <a:moveTo>
                  <a:pt x="13245" y="2701"/>
                </a:moveTo>
                <a:cubicBezTo>
                  <a:pt x="12970" y="2801"/>
                  <a:pt x="12770" y="3039"/>
                  <a:pt x="12795" y="3351"/>
                </a:cubicBezTo>
                <a:lnTo>
                  <a:pt x="12795" y="3401"/>
                </a:lnTo>
                <a:cubicBezTo>
                  <a:pt x="12795" y="3426"/>
                  <a:pt x="12782" y="3438"/>
                  <a:pt x="12782" y="3451"/>
                </a:cubicBezTo>
                <a:lnTo>
                  <a:pt x="12732" y="3501"/>
                </a:lnTo>
                <a:cubicBezTo>
                  <a:pt x="12495" y="3738"/>
                  <a:pt x="12545" y="4188"/>
                  <a:pt x="12795" y="4376"/>
                </a:cubicBezTo>
                <a:cubicBezTo>
                  <a:pt x="12923" y="4470"/>
                  <a:pt x="13063" y="4515"/>
                  <a:pt x="13200" y="4515"/>
                </a:cubicBezTo>
                <a:cubicBezTo>
                  <a:pt x="13371" y="4515"/>
                  <a:pt x="13538" y="4445"/>
                  <a:pt x="13669" y="4313"/>
                </a:cubicBezTo>
                <a:cubicBezTo>
                  <a:pt x="13782" y="4201"/>
                  <a:pt x="13857" y="4088"/>
                  <a:pt x="13919" y="3951"/>
                </a:cubicBezTo>
                <a:cubicBezTo>
                  <a:pt x="13769" y="3501"/>
                  <a:pt x="13532" y="3089"/>
                  <a:pt x="13245" y="2701"/>
                </a:cubicBezTo>
                <a:close/>
                <a:moveTo>
                  <a:pt x="6273" y="6778"/>
                </a:moveTo>
                <a:cubicBezTo>
                  <a:pt x="6066" y="6778"/>
                  <a:pt x="5859" y="6873"/>
                  <a:pt x="5748" y="7062"/>
                </a:cubicBezTo>
                <a:cubicBezTo>
                  <a:pt x="5740" y="7062"/>
                  <a:pt x="5732" y="7061"/>
                  <a:pt x="5725" y="7061"/>
                </a:cubicBezTo>
                <a:cubicBezTo>
                  <a:pt x="5445" y="7061"/>
                  <a:pt x="5159" y="7282"/>
                  <a:pt x="5110" y="7574"/>
                </a:cubicBezTo>
                <a:cubicBezTo>
                  <a:pt x="5061" y="7924"/>
                  <a:pt x="5273" y="8236"/>
                  <a:pt x="5610" y="8299"/>
                </a:cubicBezTo>
                <a:cubicBezTo>
                  <a:pt x="5678" y="8313"/>
                  <a:pt x="5746" y="8319"/>
                  <a:pt x="5815" y="8319"/>
                </a:cubicBezTo>
                <a:cubicBezTo>
                  <a:pt x="6243" y="8319"/>
                  <a:pt x="6673" y="8062"/>
                  <a:pt x="6835" y="7674"/>
                </a:cubicBezTo>
                <a:cubicBezTo>
                  <a:pt x="6972" y="7374"/>
                  <a:pt x="6860" y="6987"/>
                  <a:pt x="6547" y="6837"/>
                </a:cubicBezTo>
                <a:cubicBezTo>
                  <a:pt x="6461" y="6798"/>
                  <a:pt x="6367" y="6778"/>
                  <a:pt x="6273" y="6778"/>
                </a:cubicBezTo>
                <a:close/>
                <a:moveTo>
                  <a:pt x="12090" y="7951"/>
                </a:moveTo>
                <a:cubicBezTo>
                  <a:pt x="11915" y="7951"/>
                  <a:pt x="11742" y="8022"/>
                  <a:pt x="11608" y="8149"/>
                </a:cubicBezTo>
                <a:cubicBezTo>
                  <a:pt x="11345" y="8424"/>
                  <a:pt x="11208" y="8836"/>
                  <a:pt x="11245" y="9211"/>
                </a:cubicBezTo>
                <a:cubicBezTo>
                  <a:pt x="11270" y="9298"/>
                  <a:pt x="11283" y="9373"/>
                  <a:pt x="11333" y="9448"/>
                </a:cubicBezTo>
                <a:cubicBezTo>
                  <a:pt x="11558" y="9336"/>
                  <a:pt x="11783" y="9248"/>
                  <a:pt x="11958" y="9124"/>
                </a:cubicBezTo>
                <a:cubicBezTo>
                  <a:pt x="12208" y="8949"/>
                  <a:pt x="12470" y="8749"/>
                  <a:pt x="12707" y="8511"/>
                </a:cubicBezTo>
                <a:cubicBezTo>
                  <a:pt x="12682" y="8336"/>
                  <a:pt x="12607" y="8186"/>
                  <a:pt x="12482" y="8086"/>
                </a:cubicBezTo>
                <a:cubicBezTo>
                  <a:pt x="12362" y="7994"/>
                  <a:pt x="12226" y="7951"/>
                  <a:pt x="12090" y="7951"/>
                </a:cubicBezTo>
                <a:close/>
                <a:moveTo>
                  <a:pt x="3686" y="10411"/>
                </a:moveTo>
                <a:cubicBezTo>
                  <a:pt x="3599" y="10498"/>
                  <a:pt x="3486" y="10573"/>
                  <a:pt x="3399" y="10635"/>
                </a:cubicBezTo>
                <a:cubicBezTo>
                  <a:pt x="2999" y="10923"/>
                  <a:pt x="2624" y="11273"/>
                  <a:pt x="2312" y="11685"/>
                </a:cubicBezTo>
                <a:cubicBezTo>
                  <a:pt x="2349" y="11735"/>
                  <a:pt x="2374" y="11760"/>
                  <a:pt x="2412" y="11785"/>
                </a:cubicBezTo>
                <a:cubicBezTo>
                  <a:pt x="2520" y="11872"/>
                  <a:pt x="2676" y="11940"/>
                  <a:pt x="2813" y="11940"/>
                </a:cubicBezTo>
                <a:cubicBezTo>
                  <a:pt x="2834" y="11940"/>
                  <a:pt x="2854" y="11938"/>
                  <a:pt x="2874" y="11935"/>
                </a:cubicBezTo>
                <a:cubicBezTo>
                  <a:pt x="3036" y="11910"/>
                  <a:pt x="3186" y="11835"/>
                  <a:pt x="3299" y="11710"/>
                </a:cubicBezTo>
                <a:cubicBezTo>
                  <a:pt x="3361" y="11635"/>
                  <a:pt x="3399" y="11573"/>
                  <a:pt x="3411" y="11498"/>
                </a:cubicBezTo>
                <a:cubicBezTo>
                  <a:pt x="3486" y="11473"/>
                  <a:pt x="3549" y="11448"/>
                  <a:pt x="3624" y="11398"/>
                </a:cubicBezTo>
                <a:cubicBezTo>
                  <a:pt x="3749" y="11310"/>
                  <a:pt x="3861" y="11148"/>
                  <a:pt x="3898" y="10998"/>
                </a:cubicBezTo>
                <a:cubicBezTo>
                  <a:pt x="3911" y="10835"/>
                  <a:pt x="3898" y="10660"/>
                  <a:pt x="3786" y="10523"/>
                </a:cubicBezTo>
                <a:cubicBezTo>
                  <a:pt x="3749" y="10498"/>
                  <a:pt x="3724" y="10460"/>
                  <a:pt x="3686" y="10411"/>
                </a:cubicBezTo>
                <a:close/>
                <a:moveTo>
                  <a:pt x="9169" y="11080"/>
                </a:moveTo>
                <a:cubicBezTo>
                  <a:pt x="8938" y="11080"/>
                  <a:pt x="8727" y="11208"/>
                  <a:pt x="8609" y="11435"/>
                </a:cubicBezTo>
                <a:cubicBezTo>
                  <a:pt x="8547" y="11548"/>
                  <a:pt x="8484" y="11672"/>
                  <a:pt x="8422" y="11772"/>
                </a:cubicBezTo>
                <a:cubicBezTo>
                  <a:pt x="8272" y="12060"/>
                  <a:pt x="8422" y="12485"/>
                  <a:pt x="8721" y="12610"/>
                </a:cubicBezTo>
                <a:cubicBezTo>
                  <a:pt x="8810" y="12647"/>
                  <a:pt x="8899" y="12665"/>
                  <a:pt x="8986" y="12665"/>
                </a:cubicBezTo>
                <a:cubicBezTo>
                  <a:pt x="9217" y="12665"/>
                  <a:pt x="9428" y="12537"/>
                  <a:pt x="9546" y="12310"/>
                </a:cubicBezTo>
                <a:cubicBezTo>
                  <a:pt x="9609" y="12197"/>
                  <a:pt x="9671" y="12072"/>
                  <a:pt x="9734" y="11960"/>
                </a:cubicBezTo>
                <a:cubicBezTo>
                  <a:pt x="9896" y="11685"/>
                  <a:pt x="9734" y="11260"/>
                  <a:pt x="9434" y="11135"/>
                </a:cubicBezTo>
                <a:cubicBezTo>
                  <a:pt x="9345" y="11098"/>
                  <a:pt x="9256" y="11080"/>
                  <a:pt x="9169" y="11080"/>
                </a:cubicBezTo>
                <a:close/>
                <a:moveTo>
                  <a:pt x="3900" y="13015"/>
                </a:moveTo>
                <a:cubicBezTo>
                  <a:pt x="3602" y="13015"/>
                  <a:pt x="3343" y="13217"/>
                  <a:pt x="3286" y="13522"/>
                </a:cubicBezTo>
                <a:lnTo>
                  <a:pt x="3274" y="13647"/>
                </a:lnTo>
                <a:cubicBezTo>
                  <a:pt x="3211" y="13959"/>
                  <a:pt x="3436" y="14321"/>
                  <a:pt x="3774" y="14371"/>
                </a:cubicBezTo>
                <a:cubicBezTo>
                  <a:pt x="3807" y="14376"/>
                  <a:pt x="3839" y="14379"/>
                  <a:pt x="3872" y="14379"/>
                </a:cubicBezTo>
                <a:cubicBezTo>
                  <a:pt x="4170" y="14379"/>
                  <a:pt x="4429" y="14176"/>
                  <a:pt x="4486" y="13872"/>
                </a:cubicBezTo>
                <a:lnTo>
                  <a:pt x="4498" y="13747"/>
                </a:lnTo>
                <a:cubicBezTo>
                  <a:pt x="4561" y="13409"/>
                  <a:pt x="4336" y="13059"/>
                  <a:pt x="3998" y="13022"/>
                </a:cubicBezTo>
                <a:cubicBezTo>
                  <a:pt x="3965" y="13017"/>
                  <a:pt x="3933" y="13015"/>
                  <a:pt x="3900" y="13015"/>
                </a:cubicBezTo>
                <a:close/>
                <a:moveTo>
                  <a:pt x="9023" y="15314"/>
                </a:moveTo>
                <a:cubicBezTo>
                  <a:pt x="8725" y="15314"/>
                  <a:pt x="8465" y="15516"/>
                  <a:pt x="8409" y="15821"/>
                </a:cubicBezTo>
                <a:lnTo>
                  <a:pt x="8284" y="16558"/>
                </a:lnTo>
                <a:cubicBezTo>
                  <a:pt x="8222" y="16883"/>
                  <a:pt x="8459" y="17245"/>
                  <a:pt x="8784" y="17270"/>
                </a:cubicBezTo>
                <a:cubicBezTo>
                  <a:pt x="8818" y="17275"/>
                  <a:pt x="8853" y="17278"/>
                  <a:pt x="8886" y="17278"/>
                </a:cubicBezTo>
                <a:cubicBezTo>
                  <a:pt x="9182" y="17278"/>
                  <a:pt x="9440" y="17084"/>
                  <a:pt x="9496" y="16770"/>
                </a:cubicBezTo>
                <a:lnTo>
                  <a:pt x="9621" y="16046"/>
                </a:lnTo>
                <a:cubicBezTo>
                  <a:pt x="9684" y="15733"/>
                  <a:pt x="9471" y="15371"/>
                  <a:pt x="9121" y="15321"/>
                </a:cubicBezTo>
                <a:cubicBezTo>
                  <a:pt x="9088" y="15316"/>
                  <a:pt x="9056" y="15314"/>
                  <a:pt x="9023" y="15314"/>
                </a:cubicBezTo>
                <a:close/>
                <a:moveTo>
                  <a:pt x="4383" y="17363"/>
                </a:moveTo>
                <a:cubicBezTo>
                  <a:pt x="4087" y="17363"/>
                  <a:pt x="3830" y="17556"/>
                  <a:pt x="3774" y="17870"/>
                </a:cubicBezTo>
                <a:lnTo>
                  <a:pt x="3749" y="17995"/>
                </a:lnTo>
                <a:cubicBezTo>
                  <a:pt x="3686" y="18320"/>
                  <a:pt x="3923" y="18682"/>
                  <a:pt x="4248" y="18707"/>
                </a:cubicBezTo>
                <a:cubicBezTo>
                  <a:pt x="4284" y="18712"/>
                  <a:pt x="4319" y="18715"/>
                  <a:pt x="4354" y="18715"/>
                </a:cubicBezTo>
                <a:cubicBezTo>
                  <a:pt x="4659" y="18715"/>
                  <a:pt x="4917" y="18521"/>
                  <a:pt x="4973" y="18207"/>
                </a:cubicBezTo>
                <a:lnTo>
                  <a:pt x="4986" y="18082"/>
                </a:lnTo>
                <a:cubicBezTo>
                  <a:pt x="5048" y="17770"/>
                  <a:pt x="4836" y="17408"/>
                  <a:pt x="4486" y="17370"/>
                </a:cubicBezTo>
                <a:cubicBezTo>
                  <a:pt x="4451" y="17365"/>
                  <a:pt x="4417" y="17363"/>
                  <a:pt x="4383" y="17363"/>
                </a:cubicBezTo>
                <a:close/>
                <a:moveTo>
                  <a:pt x="643" y="20089"/>
                </a:moveTo>
                <a:cubicBezTo>
                  <a:pt x="349" y="20089"/>
                  <a:pt x="80" y="20271"/>
                  <a:pt x="0" y="20569"/>
                </a:cubicBezTo>
                <a:cubicBezTo>
                  <a:pt x="288" y="21006"/>
                  <a:pt x="650" y="21393"/>
                  <a:pt x="1050" y="21706"/>
                </a:cubicBezTo>
                <a:cubicBezTo>
                  <a:pt x="1062" y="21681"/>
                  <a:pt x="1062" y="21668"/>
                  <a:pt x="1062" y="21631"/>
                </a:cubicBezTo>
                <a:cubicBezTo>
                  <a:pt x="1087" y="21568"/>
                  <a:pt x="1087" y="21506"/>
                  <a:pt x="1100" y="21443"/>
                </a:cubicBezTo>
                <a:cubicBezTo>
                  <a:pt x="1112" y="21431"/>
                  <a:pt x="1125" y="21393"/>
                  <a:pt x="1150" y="21381"/>
                </a:cubicBezTo>
                <a:cubicBezTo>
                  <a:pt x="1362" y="21194"/>
                  <a:pt x="1375" y="20881"/>
                  <a:pt x="1237" y="20669"/>
                </a:cubicBezTo>
                <a:cubicBezTo>
                  <a:pt x="1200" y="20394"/>
                  <a:pt x="1000" y="20131"/>
                  <a:pt x="725" y="20094"/>
                </a:cubicBezTo>
                <a:cubicBezTo>
                  <a:pt x="697" y="20091"/>
                  <a:pt x="670" y="20089"/>
                  <a:pt x="643" y="20089"/>
                </a:cubicBezTo>
                <a:close/>
                <a:moveTo>
                  <a:pt x="5285" y="20944"/>
                </a:moveTo>
                <a:lnTo>
                  <a:pt x="5285" y="20944"/>
                </a:lnTo>
                <a:cubicBezTo>
                  <a:pt x="5023" y="20994"/>
                  <a:pt x="4798" y="21181"/>
                  <a:pt x="4736" y="21456"/>
                </a:cubicBezTo>
                <a:lnTo>
                  <a:pt x="4736" y="21581"/>
                </a:lnTo>
                <a:cubicBezTo>
                  <a:pt x="4673" y="21731"/>
                  <a:pt x="4636" y="21881"/>
                  <a:pt x="4623" y="22043"/>
                </a:cubicBezTo>
                <a:cubicBezTo>
                  <a:pt x="4786" y="21931"/>
                  <a:pt x="4911" y="21793"/>
                  <a:pt x="5011" y="21631"/>
                </a:cubicBezTo>
                <a:cubicBezTo>
                  <a:pt x="5148" y="21443"/>
                  <a:pt x="5223" y="21206"/>
                  <a:pt x="5285" y="20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 name="Google Shape;59;p4"/>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60" name="Google Shape;6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 name="Google Shape;61;p4"/>
          <p:cNvSpPr txBox="1">
            <a:spLocks noGrp="1"/>
          </p:cNvSpPr>
          <p:nvPr>
            <p:ph type="body" idx="1"/>
          </p:nvPr>
        </p:nvSpPr>
        <p:spPr>
          <a:xfrm>
            <a:off x="720000" y="1152475"/>
            <a:ext cx="7704000" cy="423600"/>
          </a:xfrm>
          <a:prstGeom prst="rect">
            <a:avLst/>
          </a:prstGeom>
        </p:spPr>
        <p:txBody>
          <a:bodyPr spcFirstLastPara="1" wrap="square" lIns="91425" tIns="91425" rIns="91425" bIns="91425" anchor="t" anchorCtr="0">
            <a:noAutofit/>
          </a:bodyPr>
          <a:lstStyle>
            <a:lvl1pPr marL="457200" lvl="0" indent="-317500" algn="ctr" rtl="0">
              <a:lnSpc>
                <a:spcPct val="115000"/>
              </a:lnSpc>
              <a:spcBef>
                <a:spcPts val="0"/>
              </a:spcBef>
              <a:spcAft>
                <a:spcPts val="0"/>
              </a:spcAft>
              <a:buSzPts val="1400"/>
              <a:buChar char="●"/>
              <a:defRPr/>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2"/>
        <p:cNvGrpSpPr/>
        <p:nvPr/>
      </p:nvGrpSpPr>
      <p:grpSpPr>
        <a:xfrm>
          <a:off x="0" y="0"/>
          <a:ext cx="0" cy="0"/>
          <a:chOff x="0" y="0"/>
          <a:chExt cx="0" cy="0"/>
        </a:xfrm>
      </p:grpSpPr>
      <p:sp>
        <p:nvSpPr>
          <p:cNvPr id="63" name="Google Shape;63;p5"/>
          <p:cNvSpPr/>
          <p:nvPr/>
        </p:nvSpPr>
        <p:spPr>
          <a:xfrm>
            <a:off x="7698469" y="-285000"/>
            <a:ext cx="907694" cy="730023"/>
          </a:xfrm>
          <a:custGeom>
            <a:avLst/>
            <a:gdLst/>
            <a:ahLst/>
            <a:cxnLst/>
            <a:rect l="l" t="t" r="r" b="b"/>
            <a:pathLst>
              <a:path w="21779" h="17516" extrusionOk="0">
                <a:moveTo>
                  <a:pt x="11644" y="0"/>
                </a:moveTo>
                <a:cubicBezTo>
                  <a:pt x="9499" y="0"/>
                  <a:pt x="9948" y="3112"/>
                  <a:pt x="8334" y="3769"/>
                </a:cubicBezTo>
                <a:cubicBezTo>
                  <a:pt x="8052" y="3882"/>
                  <a:pt x="7777" y="3931"/>
                  <a:pt x="7506" y="3931"/>
                </a:cubicBezTo>
                <a:cubicBezTo>
                  <a:pt x="5827" y="3931"/>
                  <a:pt x="4334" y="2045"/>
                  <a:pt x="2523" y="2045"/>
                </a:cubicBezTo>
                <a:cubicBezTo>
                  <a:pt x="2380" y="2045"/>
                  <a:pt x="2235" y="2056"/>
                  <a:pt x="2087" y="2082"/>
                </a:cubicBezTo>
                <a:cubicBezTo>
                  <a:pt x="1162" y="2244"/>
                  <a:pt x="475" y="3019"/>
                  <a:pt x="238" y="3869"/>
                </a:cubicBezTo>
                <a:cubicBezTo>
                  <a:pt x="0" y="4693"/>
                  <a:pt x="150" y="5580"/>
                  <a:pt x="363" y="6430"/>
                </a:cubicBezTo>
                <a:cubicBezTo>
                  <a:pt x="1312" y="10228"/>
                  <a:pt x="3649" y="13702"/>
                  <a:pt x="6910" y="16188"/>
                </a:cubicBezTo>
                <a:cubicBezTo>
                  <a:pt x="7470" y="16620"/>
                  <a:pt x="8965" y="17515"/>
                  <a:pt x="10331" y="17515"/>
                </a:cubicBezTo>
                <a:cubicBezTo>
                  <a:pt x="10944" y="17515"/>
                  <a:pt x="11531" y="17335"/>
                  <a:pt x="11995" y="16851"/>
                </a:cubicBezTo>
                <a:cubicBezTo>
                  <a:pt x="13407" y="15376"/>
                  <a:pt x="11346" y="11578"/>
                  <a:pt x="12533" y="11203"/>
                </a:cubicBezTo>
                <a:cubicBezTo>
                  <a:pt x="12646" y="11131"/>
                  <a:pt x="12796" y="11098"/>
                  <a:pt x="12975" y="11098"/>
                </a:cubicBezTo>
                <a:cubicBezTo>
                  <a:pt x="14482" y="11098"/>
                  <a:pt x="18084" y="13379"/>
                  <a:pt x="19778" y="13379"/>
                </a:cubicBezTo>
                <a:cubicBezTo>
                  <a:pt x="20176" y="13379"/>
                  <a:pt x="20469" y="13253"/>
                  <a:pt x="20604" y="12940"/>
                </a:cubicBezTo>
                <a:cubicBezTo>
                  <a:pt x="21779" y="10253"/>
                  <a:pt x="15681" y="3419"/>
                  <a:pt x="14057" y="1432"/>
                </a:cubicBezTo>
                <a:cubicBezTo>
                  <a:pt x="13582" y="832"/>
                  <a:pt x="13032" y="233"/>
                  <a:pt x="12245" y="70"/>
                </a:cubicBezTo>
                <a:cubicBezTo>
                  <a:pt x="12025" y="23"/>
                  <a:pt x="11825" y="0"/>
                  <a:pt x="1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116925" y="4699999"/>
            <a:ext cx="1205953" cy="216080"/>
          </a:xfrm>
          <a:custGeom>
            <a:avLst/>
            <a:gdLst/>
            <a:ahLst/>
            <a:cxnLst/>
            <a:rect l="l" t="t" r="r" b="b"/>
            <a:pathLst>
              <a:path w="44308" h="7939" extrusionOk="0">
                <a:moveTo>
                  <a:pt x="17004" y="0"/>
                </a:moveTo>
                <a:cubicBezTo>
                  <a:pt x="14359" y="0"/>
                  <a:pt x="12934" y="3283"/>
                  <a:pt x="9609" y="4673"/>
                </a:cubicBezTo>
                <a:cubicBezTo>
                  <a:pt x="9192" y="4849"/>
                  <a:pt x="8720" y="4924"/>
                  <a:pt x="8216" y="4924"/>
                </a:cubicBezTo>
                <a:cubicBezTo>
                  <a:pt x="5143" y="4924"/>
                  <a:pt x="900" y="2111"/>
                  <a:pt x="900" y="2111"/>
                </a:cubicBezTo>
                <a:lnTo>
                  <a:pt x="1" y="5522"/>
                </a:lnTo>
                <a:cubicBezTo>
                  <a:pt x="2267" y="6874"/>
                  <a:pt x="4932" y="7938"/>
                  <a:pt x="7502" y="7938"/>
                </a:cubicBezTo>
                <a:cubicBezTo>
                  <a:pt x="8686" y="7938"/>
                  <a:pt x="9850" y="7712"/>
                  <a:pt x="10946" y="7184"/>
                </a:cubicBezTo>
                <a:cubicBezTo>
                  <a:pt x="12820" y="6272"/>
                  <a:pt x="14357" y="4523"/>
                  <a:pt x="16444" y="4273"/>
                </a:cubicBezTo>
                <a:cubicBezTo>
                  <a:pt x="16613" y="4252"/>
                  <a:pt x="16780" y="4243"/>
                  <a:pt x="16947" y="4243"/>
                </a:cubicBezTo>
                <a:cubicBezTo>
                  <a:pt x="18935" y="4243"/>
                  <a:pt x="20755" y="5600"/>
                  <a:pt x="22704" y="6234"/>
                </a:cubicBezTo>
                <a:cubicBezTo>
                  <a:pt x="23571" y="6520"/>
                  <a:pt x="24489" y="6663"/>
                  <a:pt x="25409" y="6663"/>
                </a:cubicBezTo>
                <a:cubicBezTo>
                  <a:pt x="26423" y="6663"/>
                  <a:pt x="27438" y="6488"/>
                  <a:pt x="28389" y="6134"/>
                </a:cubicBezTo>
                <a:cubicBezTo>
                  <a:pt x="30025" y="5546"/>
                  <a:pt x="31651" y="4418"/>
                  <a:pt x="33332" y="4418"/>
                </a:cubicBezTo>
                <a:cubicBezTo>
                  <a:pt x="33615" y="4418"/>
                  <a:pt x="33900" y="4450"/>
                  <a:pt x="34186" y="4523"/>
                </a:cubicBezTo>
                <a:cubicBezTo>
                  <a:pt x="35336" y="4822"/>
                  <a:pt x="36223" y="5697"/>
                  <a:pt x="37222" y="6359"/>
                </a:cubicBezTo>
                <a:cubicBezTo>
                  <a:pt x="38533" y="7209"/>
                  <a:pt x="40095" y="7650"/>
                  <a:pt x="41660" y="7650"/>
                </a:cubicBezTo>
                <a:cubicBezTo>
                  <a:pt x="42557" y="7650"/>
                  <a:pt x="43455" y="7505"/>
                  <a:pt x="44307" y="7209"/>
                </a:cubicBezTo>
                <a:lnTo>
                  <a:pt x="43932" y="4398"/>
                </a:lnTo>
                <a:cubicBezTo>
                  <a:pt x="43226" y="4579"/>
                  <a:pt x="42581" y="4658"/>
                  <a:pt x="41984" y="4658"/>
                </a:cubicBezTo>
                <a:cubicBezTo>
                  <a:pt x="37624" y="4658"/>
                  <a:pt x="35881" y="405"/>
                  <a:pt x="32288" y="405"/>
                </a:cubicBezTo>
                <a:cubicBezTo>
                  <a:pt x="31553" y="405"/>
                  <a:pt x="30741" y="583"/>
                  <a:pt x="29813" y="1012"/>
                </a:cubicBezTo>
                <a:cubicBezTo>
                  <a:pt x="26690" y="2449"/>
                  <a:pt x="25650" y="3295"/>
                  <a:pt x="24550" y="3295"/>
                </a:cubicBezTo>
                <a:cubicBezTo>
                  <a:pt x="23498" y="3295"/>
                  <a:pt x="22391" y="2521"/>
                  <a:pt x="19355" y="749"/>
                </a:cubicBezTo>
                <a:cubicBezTo>
                  <a:pt x="18454" y="220"/>
                  <a:pt x="17688" y="0"/>
                  <a:pt x="1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8555718" y="166653"/>
            <a:ext cx="695764" cy="644084"/>
          </a:xfrm>
          <a:custGeom>
            <a:avLst/>
            <a:gdLst/>
            <a:ahLst/>
            <a:cxnLst/>
            <a:rect l="l" t="t" r="r" b="b"/>
            <a:pathLst>
              <a:path w="16694" h="15454" extrusionOk="0">
                <a:moveTo>
                  <a:pt x="7245" y="1"/>
                </a:moveTo>
                <a:cubicBezTo>
                  <a:pt x="6106" y="1"/>
                  <a:pt x="4948" y="473"/>
                  <a:pt x="3849" y="1621"/>
                </a:cubicBezTo>
                <a:cubicBezTo>
                  <a:pt x="1974" y="3596"/>
                  <a:pt x="0" y="8956"/>
                  <a:pt x="4198" y="9531"/>
                </a:cubicBezTo>
                <a:cubicBezTo>
                  <a:pt x="4324" y="9547"/>
                  <a:pt x="4450" y="9555"/>
                  <a:pt x="4576" y="9555"/>
                </a:cubicBezTo>
                <a:cubicBezTo>
                  <a:pt x="5199" y="9555"/>
                  <a:pt x="5817" y="9368"/>
                  <a:pt x="6410" y="9181"/>
                </a:cubicBezTo>
                <a:cubicBezTo>
                  <a:pt x="6616" y="9122"/>
                  <a:pt x="6836" y="9063"/>
                  <a:pt x="7045" y="9063"/>
                </a:cubicBezTo>
                <a:cubicBezTo>
                  <a:pt x="7191" y="9063"/>
                  <a:pt x="7331" y="9091"/>
                  <a:pt x="7460" y="9168"/>
                </a:cubicBezTo>
                <a:cubicBezTo>
                  <a:pt x="8034" y="9493"/>
                  <a:pt x="7847" y="10355"/>
                  <a:pt x="8009" y="10992"/>
                </a:cubicBezTo>
                <a:cubicBezTo>
                  <a:pt x="8177" y="11663"/>
                  <a:pt x="8862" y="12149"/>
                  <a:pt x="9543" y="12149"/>
                </a:cubicBezTo>
                <a:cubicBezTo>
                  <a:pt x="9675" y="12149"/>
                  <a:pt x="9806" y="12130"/>
                  <a:pt x="9934" y="12092"/>
                </a:cubicBezTo>
                <a:cubicBezTo>
                  <a:pt x="10283" y="11980"/>
                  <a:pt x="10596" y="11742"/>
                  <a:pt x="10958" y="11705"/>
                </a:cubicBezTo>
                <a:cubicBezTo>
                  <a:pt x="11004" y="11699"/>
                  <a:pt x="11050" y="11696"/>
                  <a:pt x="11094" y="11696"/>
                </a:cubicBezTo>
                <a:cubicBezTo>
                  <a:pt x="11950" y="11696"/>
                  <a:pt x="12477" y="12696"/>
                  <a:pt x="12845" y="13504"/>
                </a:cubicBezTo>
                <a:cubicBezTo>
                  <a:pt x="13120" y="14079"/>
                  <a:pt x="13432" y="14628"/>
                  <a:pt x="13932" y="15028"/>
                </a:cubicBezTo>
                <a:cubicBezTo>
                  <a:pt x="14251" y="15289"/>
                  <a:pt x="14678" y="15453"/>
                  <a:pt x="15094" y="15453"/>
                </a:cubicBezTo>
                <a:cubicBezTo>
                  <a:pt x="15297" y="15453"/>
                  <a:pt x="15497" y="15414"/>
                  <a:pt x="15681" y="15328"/>
                </a:cubicBezTo>
                <a:cubicBezTo>
                  <a:pt x="16618" y="14878"/>
                  <a:pt x="16693" y="13604"/>
                  <a:pt x="16556" y="12592"/>
                </a:cubicBezTo>
                <a:cubicBezTo>
                  <a:pt x="16206" y="10218"/>
                  <a:pt x="15331" y="7931"/>
                  <a:pt x="14269" y="5795"/>
                </a:cubicBezTo>
                <a:cubicBezTo>
                  <a:pt x="12915" y="3059"/>
                  <a:pt x="10143" y="1"/>
                  <a:pt x="7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rot="5400000">
            <a:off x="8830603" y="3528641"/>
            <a:ext cx="284220" cy="322989"/>
          </a:xfrm>
          <a:custGeom>
            <a:avLst/>
            <a:gdLst/>
            <a:ahLst/>
            <a:cxnLst/>
            <a:rect l="l" t="t" r="r" b="b"/>
            <a:pathLst>
              <a:path w="9010" h="10239" extrusionOk="0">
                <a:moveTo>
                  <a:pt x="0" y="0"/>
                </a:moveTo>
                <a:cubicBezTo>
                  <a:pt x="0" y="0"/>
                  <a:pt x="0" y="9659"/>
                  <a:pt x="3536" y="10221"/>
                </a:cubicBezTo>
                <a:cubicBezTo>
                  <a:pt x="3611" y="10233"/>
                  <a:pt x="3684" y="10239"/>
                  <a:pt x="3758" y="10239"/>
                </a:cubicBezTo>
                <a:cubicBezTo>
                  <a:pt x="6736" y="10239"/>
                  <a:pt x="9009" y="575"/>
                  <a:pt x="9009" y="57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rot="5400000">
            <a:off x="8673199" y="3579350"/>
            <a:ext cx="142741" cy="143120"/>
          </a:xfrm>
          <a:custGeom>
            <a:avLst/>
            <a:gdLst/>
            <a:ahLst/>
            <a:cxnLst/>
            <a:rect l="l" t="t" r="r" b="b"/>
            <a:pathLst>
              <a:path w="4525" h="4537" extrusionOk="0">
                <a:moveTo>
                  <a:pt x="2262" y="0"/>
                </a:moveTo>
                <a:cubicBezTo>
                  <a:pt x="1013" y="0"/>
                  <a:pt x="1" y="1013"/>
                  <a:pt x="1" y="2262"/>
                </a:cubicBezTo>
                <a:cubicBezTo>
                  <a:pt x="1" y="3512"/>
                  <a:pt x="1013" y="4536"/>
                  <a:pt x="2262" y="4536"/>
                </a:cubicBezTo>
                <a:cubicBezTo>
                  <a:pt x="3512" y="4536"/>
                  <a:pt x="4524" y="3512"/>
                  <a:pt x="4524" y="2262"/>
                </a:cubicBezTo>
                <a:cubicBezTo>
                  <a:pt x="4524" y="1013"/>
                  <a:pt x="3512" y="0"/>
                  <a:pt x="2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7219199" y="4201586"/>
            <a:ext cx="2419421" cy="1719030"/>
          </a:xfrm>
          <a:custGeom>
            <a:avLst/>
            <a:gdLst/>
            <a:ahLst/>
            <a:cxnLst/>
            <a:rect l="l" t="t" r="r" b="b"/>
            <a:pathLst>
              <a:path w="58051" h="41246" fill="none" extrusionOk="0">
                <a:moveTo>
                  <a:pt x="0" y="41245"/>
                </a:moveTo>
                <a:cubicBezTo>
                  <a:pt x="9784" y="29288"/>
                  <a:pt x="19817" y="16818"/>
                  <a:pt x="32062" y="7397"/>
                </a:cubicBezTo>
                <a:cubicBezTo>
                  <a:pt x="34598" y="5448"/>
                  <a:pt x="37247" y="3611"/>
                  <a:pt x="40121" y="2212"/>
                </a:cubicBezTo>
                <a:cubicBezTo>
                  <a:pt x="42995" y="825"/>
                  <a:pt x="46731" y="0"/>
                  <a:pt x="49130" y="2087"/>
                </a:cubicBezTo>
                <a:cubicBezTo>
                  <a:pt x="49979" y="2836"/>
                  <a:pt x="50542" y="3861"/>
                  <a:pt x="50916" y="4923"/>
                </a:cubicBezTo>
                <a:cubicBezTo>
                  <a:pt x="52553" y="9546"/>
                  <a:pt x="50704" y="15144"/>
                  <a:pt x="46643" y="17893"/>
                </a:cubicBezTo>
                <a:cubicBezTo>
                  <a:pt x="48380" y="12257"/>
                  <a:pt x="52491" y="8122"/>
                  <a:pt x="58051" y="6148"/>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232976" y="409333"/>
            <a:ext cx="599658" cy="644085"/>
          </a:xfrm>
          <a:custGeom>
            <a:avLst/>
            <a:gdLst/>
            <a:ahLst/>
            <a:cxnLst/>
            <a:rect l="l" t="t" r="r" b="b"/>
            <a:pathLst>
              <a:path w="9635" h="10348" extrusionOk="0">
                <a:moveTo>
                  <a:pt x="4508" y="0"/>
                </a:moveTo>
                <a:cubicBezTo>
                  <a:pt x="3660" y="0"/>
                  <a:pt x="2863" y="253"/>
                  <a:pt x="2262" y="939"/>
                </a:cubicBezTo>
                <a:cubicBezTo>
                  <a:pt x="1" y="3525"/>
                  <a:pt x="1888" y="10347"/>
                  <a:pt x="1888" y="10347"/>
                </a:cubicBezTo>
                <a:lnTo>
                  <a:pt x="1888" y="10335"/>
                </a:lnTo>
                <a:lnTo>
                  <a:pt x="4124" y="10335"/>
                </a:lnTo>
                <a:cubicBezTo>
                  <a:pt x="4124" y="10335"/>
                  <a:pt x="2975" y="3275"/>
                  <a:pt x="4374" y="2363"/>
                </a:cubicBezTo>
                <a:cubicBezTo>
                  <a:pt x="4624" y="2202"/>
                  <a:pt x="4895" y="2133"/>
                  <a:pt x="5177" y="2133"/>
                </a:cubicBezTo>
                <a:cubicBezTo>
                  <a:pt x="6766" y="2133"/>
                  <a:pt x="8660" y="4325"/>
                  <a:pt x="8660" y="4325"/>
                </a:cubicBezTo>
                <a:lnTo>
                  <a:pt x="9634" y="1963"/>
                </a:lnTo>
                <a:cubicBezTo>
                  <a:pt x="9634" y="1963"/>
                  <a:pt x="6873" y="0"/>
                  <a:pt x="4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127583" y="3548030"/>
            <a:ext cx="644751" cy="936618"/>
            <a:chOff x="43908" y="3360355"/>
            <a:chExt cx="644751" cy="936618"/>
          </a:xfrm>
        </p:grpSpPr>
        <p:sp>
          <p:nvSpPr>
            <p:cNvPr id="71" name="Google Shape;71;p5"/>
            <p:cNvSpPr/>
            <p:nvPr/>
          </p:nvSpPr>
          <p:spPr>
            <a:xfrm>
              <a:off x="43908" y="3360355"/>
              <a:ext cx="644751" cy="936618"/>
            </a:xfrm>
            <a:custGeom>
              <a:avLst/>
              <a:gdLst/>
              <a:ahLst/>
              <a:cxnLst/>
              <a:rect l="l" t="t" r="r" b="b"/>
              <a:pathLst>
                <a:path w="15470" h="22473" extrusionOk="0">
                  <a:moveTo>
                    <a:pt x="9123" y="0"/>
                  </a:moveTo>
                  <a:cubicBezTo>
                    <a:pt x="7348" y="0"/>
                    <a:pt x="5853" y="1168"/>
                    <a:pt x="4874" y="2588"/>
                  </a:cubicBezTo>
                  <a:cubicBezTo>
                    <a:pt x="4299" y="3450"/>
                    <a:pt x="3812" y="4388"/>
                    <a:pt x="3674" y="5412"/>
                  </a:cubicBezTo>
                  <a:cubicBezTo>
                    <a:pt x="3537" y="6449"/>
                    <a:pt x="3799" y="7561"/>
                    <a:pt x="4549" y="8273"/>
                  </a:cubicBezTo>
                  <a:cubicBezTo>
                    <a:pt x="4724" y="8448"/>
                    <a:pt x="4924" y="8586"/>
                    <a:pt x="5036" y="8811"/>
                  </a:cubicBezTo>
                  <a:cubicBezTo>
                    <a:pt x="5386" y="9510"/>
                    <a:pt x="4561" y="10198"/>
                    <a:pt x="3912" y="10660"/>
                  </a:cubicBezTo>
                  <a:cubicBezTo>
                    <a:pt x="2575" y="11585"/>
                    <a:pt x="1513" y="13409"/>
                    <a:pt x="2387" y="14758"/>
                  </a:cubicBezTo>
                  <a:cubicBezTo>
                    <a:pt x="2587" y="15071"/>
                    <a:pt x="2900" y="15345"/>
                    <a:pt x="2937" y="15745"/>
                  </a:cubicBezTo>
                  <a:cubicBezTo>
                    <a:pt x="3012" y="16457"/>
                    <a:pt x="1613" y="16395"/>
                    <a:pt x="1175" y="16682"/>
                  </a:cubicBezTo>
                  <a:cubicBezTo>
                    <a:pt x="476" y="17107"/>
                    <a:pt x="13" y="17994"/>
                    <a:pt x="13" y="18807"/>
                  </a:cubicBezTo>
                  <a:cubicBezTo>
                    <a:pt x="1" y="20031"/>
                    <a:pt x="776" y="21181"/>
                    <a:pt x="1800" y="21868"/>
                  </a:cubicBezTo>
                  <a:cubicBezTo>
                    <a:pt x="2362" y="22246"/>
                    <a:pt x="3081" y="22473"/>
                    <a:pt x="3762" y="22473"/>
                  </a:cubicBezTo>
                  <a:cubicBezTo>
                    <a:pt x="4475" y="22473"/>
                    <a:pt x="5146" y="22224"/>
                    <a:pt x="5549" y="21643"/>
                  </a:cubicBezTo>
                  <a:cubicBezTo>
                    <a:pt x="6173" y="20743"/>
                    <a:pt x="5661" y="18394"/>
                    <a:pt x="6985" y="18019"/>
                  </a:cubicBezTo>
                  <a:cubicBezTo>
                    <a:pt x="7071" y="17996"/>
                    <a:pt x="7158" y="17987"/>
                    <a:pt x="7248" y="17987"/>
                  </a:cubicBezTo>
                  <a:cubicBezTo>
                    <a:pt x="7446" y="17987"/>
                    <a:pt x="7653" y="18031"/>
                    <a:pt x="7860" y="18057"/>
                  </a:cubicBezTo>
                  <a:cubicBezTo>
                    <a:pt x="7959" y="18066"/>
                    <a:pt x="8055" y="18070"/>
                    <a:pt x="8150" y="18070"/>
                  </a:cubicBezTo>
                  <a:cubicBezTo>
                    <a:pt x="10914" y="18070"/>
                    <a:pt x="11699" y="14264"/>
                    <a:pt x="10696" y="12222"/>
                  </a:cubicBezTo>
                  <a:cubicBezTo>
                    <a:pt x="10496" y="11822"/>
                    <a:pt x="10234" y="11397"/>
                    <a:pt x="10259" y="10947"/>
                  </a:cubicBezTo>
                  <a:cubicBezTo>
                    <a:pt x="10322" y="9835"/>
                    <a:pt x="11733" y="9635"/>
                    <a:pt x="12471" y="9136"/>
                  </a:cubicBezTo>
                  <a:cubicBezTo>
                    <a:pt x="13370" y="8511"/>
                    <a:pt x="14307" y="7499"/>
                    <a:pt x="14620" y="6412"/>
                  </a:cubicBezTo>
                  <a:cubicBezTo>
                    <a:pt x="15469" y="3450"/>
                    <a:pt x="12071" y="77"/>
                    <a:pt x="9234" y="2"/>
                  </a:cubicBezTo>
                  <a:cubicBezTo>
                    <a:pt x="9197" y="1"/>
                    <a:pt x="9160" y="0"/>
                    <a:pt x="91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65289" y="3360855"/>
              <a:ext cx="580151" cy="918739"/>
            </a:xfrm>
            <a:custGeom>
              <a:avLst/>
              <a:gdLst/>
              <a:ahLst/>
              <a:cxnLst/>
              <a:rect l="l" t="t" r="r" b="b"/>
              <a:pathLst>
                <a:path w="13920" h="22044" extrusionOk="0">
                  <a:moveTo>
                    <a:pt x="8512" y="1"/>
                  </a:moveTo>
                  <a:cubicBezTo>
                    <a:pt x="8115" y="1"/>
                    <a:pt x="7738" y="63"/>
                    <a:pt x="7372" y="177"/>
                  </a:cubicBezTo>
                  <a:cubicBezTo>
                    <a:pt x="7422" y="427"/>
                    <a:pt x="7622" y="640"/>
                    <a:pt x="7872" y="677"/>
                  </a:cubicBezTo>
                  <a:cubicBezTo>
                    <a:pt x="7900" y="680"/>
                    <a:pt x="7928" y="682"/>
                    <a:pt x="7955" y="682"/>
                  </a:cubicBezTo>
                  <a:cubicBezTo>
                    <a:pt x="8270" y="682"/>
                    <a:pt x="8539" y="488"/>
                    <a:pt x="8597" y="177"/>
                  </a:cubicBezTo>
                  <a:lnTo>
                    <a:pt x="8622" y="2"/>
                  </a:lnTo>
                  <a:cubicBezTo>
                    <a:pt x="8585" y="1"/>
                    <a:pt x="8548" y="1"/>
                    <a:pt x="8512" y="1"/>
                  </a:cubicBezTo>
                  <a:close/>
                  <a:moveTo>
                    <a:pt x="4798" y="1989"/>
                  </a:moveTo>
                  <a:cubicBezTo>
                    <a:pt x="4648" y="2176"/>
                    <a:pt x="4498" y="2376"/>
                    <a:pt x="4361" y="2576"/>
                  </a:cubicBezTo>
                  <a:lnTo>
                    <a:pt x="3936" y="3239"/>
                  </a:lnTo>
                  <a:cubicBezTo>
                    <a:pt x="3961" y="3313"/>
                    <a:pt x="3986" y="3376"/>
                    <a:pt x="4036" y="3438"/>
                  </a:cubicBezTo>
                  <a:cubicBezTo>
                    <a:pt x="4161" y="3603"/>
                    <a:pt x="4360" y="3703"/>
                    <a:pt x="4562" y="3703"/>
                  </a:cubicBezTo>
                  <a:cubicBezTo>
                    <a:pt x="4682" y="3703"/>
                    <a:pt x="4803" y="3668"/>
                    <a:pt x="4911" y="3588"/>
                  </a:cubicBezTo>
                  <a:cubicBezTo>
                    <a:pt x="5223" y="3363"/>
                    <a:pt x="5435" y="2951"/>
                    <a:pt x="5360" y="2551"/>
                  </a:cubicBezTo>
                  <a:cubicBezTo>
                    <a:pt x="5335" y="2389"/>
                    <a:pt x="5273" y="2239"/>
                    <a:pt x="5148" y="2126"/>
                  </a:cubicBezTo>
                  <a:cubicBezTo>
                    <a:pt x="5048" y="2051"/>
                    <a:pt x="4923" y="1989"/>
                    <a:pt x="4798" y="1989"/>
                  </a:cubicBezTo>
                  <a:close/>
                  <a:moveTo>
                    <a:pt x="9745" y="3006"/>
                  </a:moveTo>
                  <a:cubicBezTo>
                    <a:pt x="9437" y="3006"/>
                    <a:pt x="9178" y="3209"/>
                    <a:pt x="9121" y="3513"/>
                  </a:cubicBezTo>
                  <a:lnTo>
                    <a:pt x="9084" y="3763"/>
                  </a:lnTo>
                  <a:cubicBezTo>
                    <a:pt x="9021" y="4088"/>
                    <a:pt x="9246" y="4450"/>
                    <a:pt x="9584" y="4488"/>
                  </a:cubicBezTo>
                  <a:cubicBezTo>
                    <a:pt x="9611" y="4491"/>
                    <a:pt x="9638" y="4492"/>
                    <a:pt x="9664" y="4492"/>
                  </a:cubicBezTo>
                  <a:cubicBezTo>
                    <a:pt x="9970" y="4492"/>
                    <a:pt x="10238" y="4298"/>
                    <a:pt x="10296" y="3988"/>
                  </a:cubicBezTo>
                  <a:lnTo>
                    <a:pt x="10346" y="3738"/>
                  </a:lnTo>
                  <a:cubicBezTo>
                    <a:pt x="10408" y="3401"/>
                    <a:pt x="10171" y="3051"/>
                    <a:pt x="9846" y="3014"/>
                  </a:cubicBezTo>
                  <a:cubicBezTo>
                    <a:pt x="9812" y="3009"/>
                    <a:pt x="9778" y="3006"/>
                    <a:pt x="9745" y="3006"/>
                  </a:cubicBezTo>
                  <a:close/>
                  <a:moveTo>
                    <a:pt x="13245" y="2701"/>
                  </a:moveTo>
                  <a:cubicBezTo>
                    <a:pt x="12970" y="2801"/>
                    <a:pt x="12770" y="3039"/>
                    <a:pt x="12795" y="3351"/>
                  </a:cubicBezTo>
                  <a:lnTo>
                    <a:pt x="12795" y="3401"/>
                  </a:lnTo>
                  <a:cubicBezTo>
                    <a:pt x="12795" y="3426"/>
                    <a:pt x="12782" y="3438"/>
                    <a:pt x="12782" y="3451"/>
                  </a:cubicBezTo>
                  <a:lnTo>
                    <a:pt x="12732" y="3501"/>
                  </a:lnTo>
                  <a:cubicBezTo>
                    <a:pt x="12495" y="3738"/>
                    <a:pt x="12545" y="4188"/>
                    <a:pt x="12795" y="4376"/>
                  </a:cubicBezTo>
                  <a:cubicBezTo>
                    <a:pt x="12923" y="4470"/>
                    <a:pt x="13063" y="4515"/>
                    <a:pt x="13200" y="4515"/>
                  </a:cubicBezTo>
                  <a:cubicBezTo>
                    <a:pt x="13371" y="4515"/>
                    <a:pt x="13538" y="4445"/>
                    <a:pt x="13669" y="4313"/>
                  </a:cubicBezTo>
                  <a:cubicBezTo>
                    <a:pt x="13782" y="4201"/>
                    <a:pt x="13857" y="4088"/>
                    <a:pt x="13919" y="3951"/>
                  </a:cubicBezTo>
                  <a:cubicBezTo>
                    <a:pt x="13769" y="3501"/>
                    <a:pt x="13532" y="3089"/>
                    <a:pt x="13245" y="2701"/>
                  </a:cubicBezTo>
                  <a:close/>
                  <a:moveTo>
                    <a:pt x="6273" y="6778"/>
                  </a:moveTo>
                  <a:cubicBezTo>
                    <a:pt x="6066" y="6778"/>
                    <a:pt x="5859" y="6873"/>
                    <a:pt x="5748" y="7062"/>
                  </a:cubicBezTo>
                  <a:cubicBezTo>
                    <a:pt x="5740" y="7062"/>
                    <a:pt x="5732" y="7061"/>
                    <a:pt x="5725" y="7061"/>
                  </a:cubicBezTo>
                  <a:cubicBezTo>
                    <a:pt x="5445" y="7061"/>
                    <a:pt x="5159" y="7282"/>
                    <a:pt x="5110" y="7574"/>
                  </a:cubicBezTo>
                  <a:cubicBezTo>
                    <a:pt x="5061" y="7924"/>
                    <a:pt x="5273" y="8236"/>
                    <a:pt x="5610" y="8299"/>
                  </a:cubicBezTo>
                  <a:cubicBezTo>
                    <a:pt x="5678" y="8313"/>
                    <a:pt x="5746" y="8319"/>
                    <a:pt x="5815" y="8319"/>
                  </a:cubicBezTo>
                  <a:cubicBezTo>
                    <a:pt x="6243" y="8319"/>
                    <a:pt x="6673" y="8062"/>
                    <a:pt x="6835" y="7674"/>
                  </a:cubicBezTo>
                  <a:cubicBezTo>
                    <a:pt x="6972" y="7374"/>
                    <a:pt x="6860" y="6987"/>
                    <a:pt x="6547" y="6837"/>
                  </a:cubicBezTo>
                  <a:cubicBezTo>
                    <a:pt x="6461" y="6798"/>
                    <a:pt x="6367" y="6778"/>
                    <a:pt x="6273" y="6778"/>
                  </a:cubicBezTo>
                  <a:close/>
                  <a:moveTo>
                    <a:pt x="12090" y="7951"/>
                  </a:moveTo>
                  <a:cubicBezTo>
                    <a:pt x="11915" y="7951"/>
                    <a:pt x="11742" y="8022"/>
                    <a:pt x="11608" y="8149"/>
                  </a:cubicBezTo>
                  <a:cubicBezTo>
                    <a:pt x="11345" y="8424"/>
                    <a:pt x="11208" y="8836"/>
                    <a:pt x="11245" y="9211"/>
                  </a:cubicBezTo>
                  <a:cubicBezTo>
                    <a:pt x="11270" y="9298"/>
                    <a:pt x="11283" y="9373"/>
                    <a:pt x="11333" y="9448"/>
                  </a:cubicBezTo>
                  <a:cubicBezTo>
                    <a:pt x="11558" y="9336"/>
                    <a:pt x="11783" y="9248"/>
                    <a:pt x="11958" y="9124"/>
                  </a:cubicBezTo>
                  <a:cubicBezTo>
                    <a:pt x="12208" y="8949"/>
                    <a:pt x="12470" y="8749"/>
                    <a:pt x="12707" y="8511"/>
                  </a:cubicBezTo>
                  <a:cubicBezTo>
                    <a:pt x="12682" y="8336"/>
                    <a:pt x="12607" y="8186"/>
                    <a:pt x="12482" y="8086"/>
                  </a:cubicBezTo>
                  <a:cubicBezTo>
                    <a:pt x="12362" y="7994"/>
                    <a:pt x="12226" y="7951"/>
                    <a:pt x="12090" y="7951"/>
                  </a:cubicBezTo>
                  <a:close/>
                  <a:moveTo>
                    <a:pt x="3686" y="10411"/>
                  </a:moveTo>
                  <a:cubicBezTo>
                    <a:pt x="3599" y="10498"/>
                    <a:pt x="3486" y="10573"/>
                    <a:pt x="3399" y="10635"/>
                  </a:cubicBezTo>
                  <a:cubicBezTo>
                    <a:pt x="2999" y="10923"/>
                    <a:pt x="2624" y="11273"/>
                    <a:pt x="2312" y="11685"/>
                  </a:cubicBezTo>
                  <a:cubicBezTo>
                    <a:pt x="2349" y="11735"/>
                    <a:pt x="2374" y="11760"/>
                    <a:pt x="2412" y="11785"/>
                  </a:cubicBezTo>
                  <a:cubicBezTo>
                    <a:pt x="2520" y="11872"/>
                    <a:pt x="2676" y="11940"/>
                    <a:pt x="2813" y="11940"/>
                  </a:cubicBezTo>
                  <a:cubicBezTo>
                    <a:pt x="2834" y="11940"/>
                    <a:pt x="2854" y="11938"/>
                    <a:pt x="2874" y="11935"/>
                  </a:cubicBezTo>
                  <a:cubicBezTo>
                    <a:pt x="3036" y="11910"/>
                    <a:pt x="3186" y="11835"/>
                    <a:pt x="3299" y="11710"/>
                  </a:cubicBezTo>
                  <a:cubicBezTo>
                    <a:pt x="3361" y="11635"/>
                    <a:pt x="3399" y="11573"/>
                    <a:pt x="3411" y="11498"/>
                  </a:cubicBezTo>
                  <a:cubicBezTo>
                    <a:pt x="3486" y="11473"/>
                    <a:pt x="3549" y="11448"/>
                    <a:pt x="3624" y="11398"/>
                  </a:cubicBezTo>
                  <a:cubicBezTo>
                    <a:pt x="3749" y="11310"/>
                    <a:pt x="3861" y="11148"/>
                    <a:pt x="3898" y="10998"/>
                  </a:cubicBezTo>
                  <a:cubicBezTo>
                    <a:pt x="3911" y="10835"/>
                    <a:pt x="3898" y="10660"/>
                    <a:pt x="3786" y="10523"/>
                  </a:cubicBezTo>
                  <a:cubicBezTo>
                    <a:pt x="3749" y="10498"/>
                    <a:pt x="3724" y="10460"/>
                    <a:pt x="3686" y="10411"/>
                  </a:cubicBezTo>
                  <a:close/>
                  <a:moveTo>
                    <a:pt x="9169" y="11080"/>
                  </a:moveTo>
                  <a:cubicBezTo>
                    <a:pt x="8938" y="11080"/>
                    <a:pt x="8727" y="11208"/>
                    <a:pt x="8609" y="11435"/>
                  </a:cubicBezTo>
                  <a:cubicBezTo>
                    <a:pt x="8547" y="11548"/>
                    <a:pt x="8484" y="11672"/>
                    <a:pt x="8422" y="11772"/>
                  </a:cubicBezTo>
                  <a:cubicBezTo>
                    <a:pt x="8272" y="12060"/>
                    <a:pt x="8422" y="12485"/>
                    <a:pt x="8721" y="12610"/>
                  </a:cubicBezTo>
                  <a:cubicBezTo>
                    <a:pt x="8810" y="12647"/>
                    <a:pt x="8899" y="12665"/>
                    <a:pt x="8986" y="12665"/>
                  </a:cubicBezTo>
                  <a:cubicBezTo>
                    <a:pt x="9217" y="12665"/>
                    <a:pt x="9428" y="12537"/>
                    <a:pt x="9546" y="12310"/>
                  </a:cubicBezTo>
                  <a:cubicBezTo>
                    <a:pt x="9609" y="12197"/>
                    <a:pt x="9671" y="12072"/>
                    <a:pt x="9734" y="11960"/>
                  </a:cubicBezTo>
                  <a:cubicBezTo>
                    <a:pt x="9896" y="11685"/>
                    <a:pt x="9734" y="11260"/>
                    <a:pt x="9434" y="11135"/>
                  </a:cubicBezTo>
                  <a:cubicBezTo>
                    <a:pt x="9345" y="11098"/>
                    <a:pt x="9256" y="11080"/>
                    <a:pt x="9169" y="11080"/>
                  </a:cubicBezTo>
                  <a:close/>
                  <a:moveTo>
                    <a:pt x="3900" y="13015"/>
                  </a:moveTo>
                  <a:cubicBezTo>
                    <a:pt x="3602" y="13015"/>
                    <a:pt x="3343" y="13217"/>
                    <a:pt x="3286" y="13522"/>
                  </a:cubicBezTo>
                  <a:lnTo>
                    <a:pt x="3274" y="13647"/>
                  </a:lnTo>
                  <a:cubicBezTo>
                    <a:pt x="3211" y="13959"/>
                    <a:pt x="3436" y="14321"/>
                    <a:pt x="3774" y="14371"/>
                  </a:cubicBezTo>
                  <a:cubicBezTo>
                    <a:pt x="3807" y="14376"/>
                    <a:pt x="3839" y="14379"/>
                    <a:pt x="3872" y="14379"/>
                  </a:cubicBezTo>
                  <a:cubicBezTo>
                    <a:pt x="4170" y="14379"/>
                    <a:pt x="4429" y="14176"/>
                    <a:pt x="4486" y="13872"/>
                  </a:cubicBezTo>
                  <a:lnTo>
                    <a:pt x="4498" y="13747"/>
                  </a:lnTo>
                  <a:cubicBezTo>
                    <a:pt x="4561" y="13409"/>
                    <a:pt x="4336" y="13059"/>
                    <a:pt x="3998" y="13022"/>
                  </a:cubicBezTo>
                  <a:cubicBezTo>
                    <a:pt x="3965" y="13017"/>
                    <a:pt x="3933" y="13015"/>
                    <a:pt x="3900" y="13015"/>
                  </a:cubicBezTo>
                  <a:close/>
                  <a:moveTo>
                    <a:pt x="9023" y="15314"/>
                  </a:moveTo>
                  <a:cubicBezTo>
                    <a:pt x="8725" y="15314"/>
                    <a:pt x="8465" y="15516"/>
                    <a:pt x="8409" y="15821"/>
                  </a:cubicBezTo>
                  <a:lnTo>
                    <a:pt x="8284" y="16558"/>
                  </a:lnTo>
                  <a:cubicBezTo>
                    <a:pt x="8222" y="16883"/>
                    <a:pt x="8459" y="17245"/>
                    <a:pt x="8784" y="17270"/>
                  </a:cubicBezTo>
                  <a:cubicBezTo>
                    <a:pt x="8818" y="17275"/>
                    <a:pt x="8853" y="17278"/>
                    <a:pt x="8886" y="17278"/>
                  </a:cubicBezTo>
                  <a:cubicBezTo>
                    <a:pt x="9182" y="17278"/>
                    <a:pt x="9440" y="17084"/>
                    <a:pt x="9496" y="16770"/>
                  </a:cubicBezTo>
                  <a:lnTo>
                    <a:pt x="9621" y="16046"/>
                  </a:lnTo>
                  <a:cubicBezTo>
                    <a:pt x="9684" y="15733"/>
                    <a:pt x="9471" y="15371"/>
                    <a:pt x="9121" y="15321"/>
                  </a:cubicBezTo>
                  <a:cubicBezTo>
                    <a:pt x="9088" y="15316"/>
                    <a:pt x="9056" y="15314"/>
                    <a:pt x="9023" y="15314"/>
                  </a:cubicBezTo>
                  <a:close/>
                  <a:moveTo>
                    <a:pt x="4383" y="17363"/>
                  </a:moveTo>
                  <a:cubicBezTo>
                    <a:pt x="4087" y="17363"/>
                    <a:pt x="3830" y="17556"/>
                    <a:pt x="3774" y="17870"/>
                  </a:cubicBezTo>
                  <a:lnTo>
                    <a:pt x="3749" y="17995"/>
                  </a:lnTo>
                  <a:cubicBezTo>
                    <a:pt x="3686" y="18320"/>
                    <a:pt x="3923" y="18682"/>
                    <a:pt x="4248" y="18707"/>
                  </a:cubicBezTo>
                  <a:cubicBezTo>
                    <a:pt x="4284" y="18712"/>
                    <a:pt x="4319" y="18715"/>
                    <a:pt x="4354" y="18715"/>
                  </a:cubicBezTo>
                  <a:cubicBezTo>
                    <a:pt x="4659" y="18715"/>
                    <a:pt x="4917" y="18521"/>
                    <a:pt x="4973" y="18207"/>
                  </a:cubicBezTo>
                  <a:lnTo>
                    <a:pt x="4986" y="18082"/>
                  </a:lnTo>
                  <a:cubicBezTo>
                    <a:pt x="5048" y="17770"/>
                    <a:pt x="4836" y="17408"/>
                    <a:pt x="4486" y="17370"/>
                  </a:cubicBezTo>
                  <a:cubicBezTo>
                    <a:pt x="4451" y="17365"/>
                    <a:pt x="4417" y="17363"/>
                    <a:pt x="4383" y="17363"/>
                  </a:cubicBezTo>
                  <a:close/>
                  <a:moveTo>
                    <a:pt x="643" y="20089"/>
                  </a:moveTo>
                  <a:cubicBezTo>
                    <a:pt x="349" y="20089"/>
                    <a:pt x="80" y="20271"/>
                    <a:pt x="0" y="20569"/>
                  </a:cubicBezTo>
                  <a:cubicBezTo>
                    <a:pt x="288" y="21006"/>
                    <a:pt x="650" y="21393"/>
                    <a:pt x="1050" y="21706"/>
                  </a:cubicBezTo>
                  <a:cubicBezTo>
                    <a:pt x="1062" y="21681"/>
                    <a:pt x="1062" y="21668"/>
                    <a:pt x="1062" y="21631"/>
                  </a:cubicBezTo>
                  <a:cubicBezTo>
                    <a:pt x="1087" y="21568"/>
                    <a:pt x="1087" y="21506"/>
                    <a:pt x="1100" y="21443"/>
                  </a:cubicBezTo>
                  <a:cubicBezTo>
                    <a:pt x="1112" y="21431"/>
                    <a:pt x="1125" y="21393"/>
                    <a:pt x="1150" y="21381"/>
                  </a:cubicBezTo>
                  <a:cubicBezTo>
                    <a:pt x="1362" y="21194"/>
                    <a:pt x="1375" y="20881"/>
                    <a:pt x="1237" y="20669"/>
                  </a:cubicBezTo>
                  <a:cubicBezTo>
                    <a:pt x="1200" y="20394"/>
                    <a:pt x="1000" y="20131"/>
                    <a:pt x="725" y="20094"/>
                  </a:cubicBezTo>
                  <a:cubicBezTo>
                    <a:pt x="697" y="20091"/>
                    <a:pt x="670" y="20089"/>
                    <a:pt x="643" y="20089"/>
                  </a:cubicBezTo>
                  <a:close/>
                  <a:moveTo>
                    <a:pt x="5285" y="20944"/>
                  </a:moveTo>
                  <a:lnTo>
                    <a:pt x="5285" y="20944"/>
                  </a:lnTo>
                  <a:cubicBezTo>
                    <a:pt x="5023" y="20994"/>
                    <a:pt x="4798" y="21181"/>
                    <a:pt x="4736" y="21456"/>
                  </a:cubicBezTo>
                  <a:lnTo>
                    <a:pt x="4736" y="21581"/>
                  </a:lnTo>
                  <a:cubicBezTo>
                    <a:pt x="4673" y="21731"/>
                    <a:pt x="4636" y="21881"/>
                    <a:pt x="4623" y="22043"/>
                  </a:cubicBezTo>
                  <a:cubicBezTo>
                    <a:pt x="4786" y="21931"/>
                    <a:pt x="4911" y="21793"/>
                    <a:pt x="5011" y="21631"/>
                  </a:cubicBezTo>
                  <a:cubicBezTo>
                    <a:pt x="5148" y="21443"/>
                    <a:pt x="5223" y="21206"/>
                    <a:pt x="5285" y="20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3" name="Google Shape;73;p5"/>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74" name="Google Shape;74;p5"/>
          <p:cNvSpPr txBox="1">
            <a:spLocks noGrp="1"/>
          </p:cNvSpPr>
          <p:nvPr>
            <p:ph type="subTitle" idx="1"/>
          </p:nvPr>
        </p:nvSpPr>
        <p:spPr>
          <a:xfrm>
            <a:off x="1408952" y="1927413"/>
            <a:ext cx="2802900" cy="488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9pPr>
          </a:lstStyle>
          <a:p>
            <a:endParaRPr/>
          </a:p>
        </p:txBody>
      </p:sp>
      <p:sp>
        <p:nvSpPr>
          <p:cNvPr id="75" name="Google Shape;75;p5"/>
          <p:cNvSpPr txBox="1">
            <a:spLocks noGrp="1"/>
          </p:cNvSpPr>
          <p:nvPr>
            <p:ph type="subTitle" idx="2"/>
          </p:nvPr>
        </p:nvSpPr>
        <p:spPr>
          <a:xfrm>
            <a:off x="4932148" y="1927413"/>
            <a:ext cx="2802900" cy="488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 Vietnam Pro SemiBold"/>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2pPr>
            <a:lvl3pPr lvl="2"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3pPr>
            <a:lvl4pPr lvl="3"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4pPr>
            <a:lvl5pPr lvl="4"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5pPr>
            <a:lvl6pPr lvl="5"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6pPr>
            <a:lvl7pPr lvl="6"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7pPr>
            <a:lvl8pPr lvl="7"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8pPr>
            <a:lvl9pPr lvl="8" algn="ctr" rtl="0">
              <a:lnSpc>
                <a:spcPct val="100000"/>
              </a:lnSpc>
              <a:spcBef>
                <a:spcPts val="0"/>
              </a:spcBef>
              <a:spcAft>
                <a:spcPts val="0"/>
              </a:spcAft>
              <a:buClr>
                <a:schemeClr val="dk1"/>
              </a:buClr>
              <a:buSzPts val="2400"/>
              <a:buFont typeface="Be Vietnam Pro SemiBold"/>
              <a:buNone/>
              <a:defRPr sz="2400">
                <a:solidFill>
                  <a:schemeClr val="dk1"/>
                </a:solidFill>
                <a:latin typeface="Be Vietnam Pro SemiBold"/>
                <a:ea typeface="Be Vietnam Pro SemiBold"/>
                <a:cs typeface="Be Vietnam Pro SemiBold"/>
                <a:sym typeface="Be Vietnam Pro SemiBold"/>
              </a:defRPr>
            </a:lvl9pPr>
          </a:lstStyle>
          <a:p>
            <a:endParaRPr/>
          </a:p>
        </p:txBody>
      </p:sp>
      <p:sp>
        <p:nvSpPr>
          <p:cNvPr id="76" name="Google Shape;76;p5"/>
          <p:cNvSpPr txBox="1">
            <a:spLocks noGrp="1"/>
          </p:cNvSpPr>
          <p:nvPr>
            <p:ph type="subTitle" idx="3"/>
          </p:nvPr>
        </p:nvSpPr>
        <p:spPr>
          <a:xfrm>
            <a:off x="1408952" y="2316088"/>
            <a:ext cx="2802900" cy="143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 name="Google Shape;77;p5"/>
          <p:cNvSpPr txBox="1">
            <a:spLocks noGrp="1"/>
          </p:cNvSpPr>
          <p:nvPr>
            <p:ph type="subTitle" idx="4"/>
          </p:nvPr>
        </p:nvSpPr>
        <p:spPr>
          <a:xfrm>
            <a:off x="4932148" y="2316088"/>
            <a:ext cx="2802900" cy="143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8" name="Google Shape;7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9"/>
        <p:cNvGrpSpPr/>
        <p:nvPr/>
      </p:nvGrpSpPr>
      <p:grpSpPr>
        <a:xfrm>
          <a:off x="0" y="0"/>
          <a:ext cx="0" cy="0"/>
          <a:chOff x="0" y="0"/>
          <a:chExt cx="0" cy="0"/>
        </a:xfrm>
      </p:grpSpPr>
      <p:sp>
        <p:nvSpPr>
          <p:cNvPr id="80" name="Google Shape;80;p6"/>
          <p:cNvSpPr/>
          <p:nvPr/>
        </p:nvSpPr>
        <p:spPr>
          <a:xfrm rot="10800000">
            <a:off x="8471620" y="4735349"/>
            <a:ext cx="907694" cy="730023"/>
          </a:xfrm>
          <a:custGeom>
            <a:avLst/>
            <a:gdLst/>
            <a:ahLst/>
            <a:cxnLst/>
            <a:rect l="l" t="t" r="r" b="b"/>
            <a:pathLst>
              <a:path w="21779" h="17516" extrusionOk="0">
                <a:moveTo>
                  <a:pt x="11644" y="0"/>
                </a:moveTo>
                <a:cubicBezTo>
                  <a:pt x="9499" y="0"/>
                  <a:pt x="9948" y="3112"/>
                  <a:pt x="8334" y="3769"/>
                </a:cubicBezTo>
                <a:cubicBezTo>
                  <a:pt x="8052" y="3882"/>
                  <a:pt x="7777" y="3931"/>
                  <a:pt x="7506" y="3931"/>
                </a:cubicBezTo>
                <a:cubicBezTo>
                  <a:pt x="5827" y="3931"/>
                  <a:pt x="4334" y="2045"/>
                  <a:pt x="2523" y="2045"/>
                </a:cubicBezTo>
                <a:cubicBezTo>
                  <a:pt x="2380" y="2045"/>
                  <a:pt x="2235" y="2056"/>
                  <a:pt x="2087" y="2082"/>
                </a:cubicBezTo>
                <a:cubicBezTo>
                  <a:pt x="1162" y="2244"/>
                  <a:pt x="475" y="3019"/>
                  <a:pt x="238" y="3869"/>
                </a:cubicBezTo>
                <a:cubicBezTo>
                  <a:pt x="0" y="4693"/>
                  <a:pt x="150" y="5580"/>
                  <a:pt x="363" y="6430"/>
                </a:cubicBezTo>
                <a:cubicBezTo>
                  <a:pt x="1312" y="10228"/>
                  <a:pt x="3649" y="13702"/>
                  <a:pt x="6910" y="16188"/>
                </a:cubicBezTo>
                <a:cubicBezTo>
                  <a:pt x="7470" y="16620"/>
                  <a:pt x="8965" y="17515"/>
                  <a:pt x="10331" y="17515"/>
                </a:cubicBezTo>
                <a:cubicBezTo>
                  <a:pt x="10944" y="17515"/>
                  <a:pt x="11531" y="17335"/>
                  <a:pt x="11995" y="16851"/>
                </a:cubicBezTo>
                <a:cubicBezTo>
                  <a:pt x="13407" y="15376"/>
                  <a:pt x="11346" y="11578"/>
                  <a:pt x="12533" y="11203"/>
                </a:cubicBezTo>
                <a:cubicBezTo>
                  <a:pt x="12646" y="11131"/>
                  <a:pt x="12796" y="11098"/>
                  <a:pt x="12975" y="11098"/>
                </a:cubicBezTo>
                <a:cubicBezTo>
                  <a:pt x="14482" y="11098"/>
                  <a:pt x="18084" y="13379"/>
                  <a:pt x="19778" y="13379"/>
                </a:cubicBezTo>
                <a:cubicBezTo>
                  <a:pt x="20176" y="13379"/>
                  <a:pt x="20469" y="13253"/>
                  <a:pt x="20604" y="12940"/>
                </a:cubicBezTo>
                <a:cubicBezTo>
                  <a:pt x="21779" y="10253"/>
                  <a:pt x="15681" y="3419"/>
                  <a:pt x="14057" y="1432"/>
                </a:cubicBezTo>
                <a:cubicBezTo>
                  <a:pt x="13582" y="832"/>
                  <a:pt x="13032" y="233"/>
                  <a:pt x="12245" y="70"/>
                </a:cubicBezTo>
                <a:cubicBezTo>
                  <a:pt x="12025" y="23"/>
                  <a:pt x="11825" y="0"/>
                  <a:pt x="11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p:cNvSpPr/>
          <p:nvPr/>
        </p:nvSpPr>
        <p:spPr>
          <a:xfrm rot="10800000">
            <a:off x="8276830" y="264293"/>
            <a:ext cx="1205953" cy="216080"/>
          </a:xfrm>
          <a:custGeom>
            <a:avLst/>
            <a:gdLst/>
            <a:ahLst/>
            <a:cxnLst/>
            <a:rect l="l" t="t" r="r" b="b"/>
            <a:pathLst>
              <a:path w="44308" h="7939" extrusionOk="0">
                <a:moveTo>
                  <a:pt x="17004" y="0"/>
                </a:moveTo>
                <a:cubicBezTo>
                  <a:pt x="14359" y="0"/>
                  <a:pt x="12934" y="3283"/>
                  <a:pt x="9609" y="4673"/>
                </a:cubicBezTo>
                <a:cubicBezTo>
                  <a:pt x="9192" y="4849"/>
                  <a:pt x="8720" y="4924"/>
                  <a:pt x="8216" y="4924"/>
                </a:cubicBezTo>
                <a:cubicBezTo>
                  <a:pt x="5143" y="4924"/>
                  <a:pt x="900" y="2111"/>
                  <a:pt x="900" y="2111"/>
                </a:cubicBezTo>
                <a:lnTo>
                  <a:pt x="1" y="5522"/>
                </a:lnTo>
                <a:cubicBezTo>
                  <a:pt x="2267" y="6874"/>
                  <a:pt x="4932" y="7938"/>
                  <a:pt x="7502" y="7938"/>
                </a:cubicBezTo>
                <a:cubicBezTo>
                  <a:pt x="8686" y="7938"/>
                  <a:pt x="9850" y="7712"/>
                  <a:pt x="10946" y="7184"/>
                </a:cubicBezTo>
                <a:cubicBezTo>
                  <a:pt x="12820" y="6272"/>
                  <a:pt x="14357" y="4523"/>
                  <a:pt x="16444" y="4273"/>
                </a:cubicBezTo>
                <a:cubicBezTo>
                  <a:pt x="16613" y="4252"/>
                  <a:pt x="16780" y="4243"/>
                  <a:pt x="16947" y="4243"/>
                </a:cubicBezTo>
                <a:cubicBezTo>
                  <a:pt x="18935" y="4243"/>
                  <a:pt x="20755" y="5600"/>
                  <a:pt x="22704" y="6234"/>
                </a:cubicBezTo>
                <a:cubicBezTo>
                  <a:pt x="23571" y="6520"/>
                  <a:pt x="24489" y="6663"/>
                  <a:pt x="25409" y="6663"/>
                </a:cubicBezTo>
                <a:cubicBezTo>
                  <a:pt x="26423" y="6663"/>
                  <a:pt x="27438" y="6488"/>
                  <a:pt x="28389" y="6134"/>
                </a:cubicBezTo>
                <a:cubicBezTo>
                  <a:pt x="30025" y="5546"/>
                  <a:pt x="31651" y="4418"/>
                  <a:pt x="33332" y="4418"/>
                </a:cubicBezTo>
                <a:cubicBezTo>
                  <a:pt x="33615" y="4418"/>
                  <a:pt x="33900" y="4450"/>
                  <a:pt x="34186" y="4523"/>
                </a:cubicBezTo>
                <a:cubicBezTo>
                  <a:pt x="35336" y="4822"/>
                  <a:pt x="36223" y="5697"/>
                  <a:pt x="37222" y="6359"/>
                </a:cubicBezTo>
                <a:cubicBezTo>
                  <a:pt x="38533" y="7209"/>
                  <a:pt x="40095" y="7650"/>
                  <a:pt x="41660" y="7650"/>
                </a:cubicBezTo>
                <a:cubicBezTo>
                  <a:pt x="42557" y="7650"/>
                  <a:pt x="43455" y="7505"/>
                  <a:pt x="44307" y="7209"/>
                </a:cubicBezTo>
                <a:lnTo>
                  <a:pt x="43932" y="4398"/>
                </a:lnTo>
                <a:cubicBezTo>
                  <a:pt x="43226" y="4579"/>
                  <a:pt x="42581" y="4658"/>
                  <a:pt x="41984" y="4658"/>
                </a:cubicBezTo>
                <a:cubicBezTo>
                  <a:pt x="37624" y="4658"/>
                  <a:pt x="35881" y="405"/>
                  <a:pt x="32288" y="405"/>
                </a:cubicBezTo>
                <a:cubicBezTo>
                  <a:pt x="31553" y="405"/>
                  <a:pt x="30741" y="583"/>
                  <a:pt x="29813" y="1012"/>
                </a:cubicBezTo>
                <a:cubicBezTo>
                  <a:pt x="26690" y="2449"/>
                  <a:pt x="25650" y="3295"/>
                  <a:pt x="24550" y="3295"/>
                </a:cubicBezTo>
                <a:cubicBezTo>
                  <a:pt x="23498" y="3295"/>
                  <a:pt x="22391" y="2521"/>
                  <a:pt x="19355" y="749"/>
                </a:cubicBezTo>
                <a:cubicBezTo>
                  <a:pt x="18454" y="220"/>
                  <a:pt x="17688" y="0"/>
                  <a:pt x="1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p:cNvSpPr/>
          <p:nvPr/>
        </p:nvSpPr>
        <p:spPr>
          <a:xfrm rot="10800000">
            <a:off x="-145826" y="4632048"/>
            <a:ext cx="644751" cy="936618"/>
          </a:xfrm>
          <a:custGeom>
            <a:avLst/>
            <a:gdLst/>
            <a:ahLst/>
            <a:cxnLst/>
            <a:rect l="l" t="t" r="r" b="b"/>
            <a:pathLst>
              <a:path w="15470" h="22473" extrusionOk="0">
                <a:moveTo>
                  <a:pt x="9123" y="0"/>
                </a:moveTo>
                <a:cubicBezTo>
                  <a:pt x="7348" y="0"/>
                  <a:pt x="5853" y="1168"/>
                  <a:pt x="4874" y="2588"/>
                </a:cubicBezTo>
                <a:cubicBezTo>
                  <a:pt x="4299" y="3450"/>
                  <a:pt x="3812" y="4388"/>
                  <a:pt x="3674" y="5412"/>
                </a:cubicBezTo>
                <a:cubicBezTo>
                  <a:pt x="3537" y="6449"/>
                  <a:pt x="3799" y="7561"/>
                  <a:pt x="4549" y="8273"/>
                </a:cubicBezTo>
                <a:cubicBezTo>
                  <a:pt x="4724" y="8448"/>
                  <a:pt x="4924" y="8586"/>
                  <a:pt x="5036" y="8811"/>
                </a:cubicBezTo>
                <a:cubicBezTo>
                  <a:pt x="5386" y="9510"/>
                  <a:pt x="4561" y="10198"/>
                  <a:pt x="3912" y="10660"/>
                </a:cubicBezTo>
                <a:cubicBezTo>
                  <a:pt x="2575" y="11585"/>
                  <a:pt x="1513" y="13409"/>
                  <a:pt x="2387" y="14758"/>
                </a:cubicBezTo>
                <a:cubicBezTo>
                  <a:pt x="2587" y="15071"/>
                  <a:pt x="2900" y="15345"/>
                  <a:pt x="2937" y="15745"/>
                </a:cubicBezTo>
                <a:cubicBezTo>
                  <a:pt x="3012" y="16457"/>
                  <a:pt x="1613" y="16395"/>
                  <a:pt x="1175" y="16682"/>
                </a:cubicBezTo>
                <a:cubicBezTo>
                  <a:pt x="476" y="17107"/>
                  <a:pt x="13" y="17994"/>
                  <a:pt x="13" y="18807"/>
                </a:cubicBezTo>
                <a:cubicBezTo>
                  <a:pt x="1" y="20031"/>
                  <a:pt x="776" y="21181"/>
                  <a:pt x="1800" y="21868"/>
                </a:cubicBezTo>
                <a:cubicBezTo>
                  <a:pt x="2362" y="22246"/>
                  <a:pt x="3081" y="22473"/>
                  <a:pt x="3762" y="22473"/>
                </a:cubicBezTo>
                <a:cubicBezTo>
                  <a:pt x="4475" y="22473"/>
                  <a:pt x="5146" y="22224"/>
                  <a:pt x="5549" y="21643"/>
                </a:cubicBezTo>
                <a:cubicBezTo>
                  <a:pt x="6173" y="20743"/>
                  <a:pt x="5661" y="18394"/>
                  <a:pt x="6985" y="18019"/>
                </a:cubicBezTo>
                <a:cubicBezTo>
                  <a:pt x="7071" y="17996"/>
                  <a:pt x="7158" y="17987"/>
                  <a:pt x="7248" y="17987"/>
                </a:cubicBezTo>
                <a:cubicBezTo>
                  <a:pt x="7446" y="17987"/>
                  <a:pt x="7653" y="18031"/>
                  <a:pt x="7860" y="18057"/>
                </a:cubicBezTo>
                <a:cubicBezTo>
                  <a:pt x="7959" y="18066"/>
                  <a:pt x="8055" y="18070"/>
                  <a:pt x="8150" y="18070"/>
                </a:cubicBezTo>
                <a:cubicBezTo>
                  <a:pt x="10914" y="18070"/>
                  <a:pt x="11699" y="14264"/>
                  <a:pt x="10696" y="12222"/>
                </a:cubicBezTo>
                <a:cubicBezTo>
                  <a:pt x="10496" y="11822"/>
                  <a:pt x="10234" y="11397"/>
                  <a:pt x="10259" y="10947"/>
                </a:cubicBezTo>
                <a:cubicBezTo>
                  <a:pt x="10322" y="9835"/>
                  <a:pt x="11733" y="9635"/>
                  <a:pt x="12471" y="9136"/>
                </a:cubicBezTo>
                <a:cubicBezTo>
                  <a:pt x="13370" y="8511"/>
                  <a:pt x="14307" y="7499"/>
                  <a:pt x="14620" y="6412"/>
                </a:cubicBezTo>
                <a:cubicBezTo>
                  <a:pt x="15469" y="3450"/>
                  <a:pt x="12071" y="77"/>
                  <a:pt x="9234" y="2"/>
                </a:cubicBezTo>
                <a:cubicBezTo>
                  <a:pt x="9197" y="1"/>
                  <a:pt x="9160" y="0"/>
                  <a:pt x="9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rot="-5400000">
            <a:off x="-173741" y="971292"/>
            <a:ext cx="284220" cy="322989"/>
          </a:xfrm>
          <a:custGeom>
            <a:avLst/>
            <a:gdLst/>
            <a:ahLst/>
            <a:cxnLst/>
            <a:rect l="l" t="t" r="r" b="b"/>
            <a:pathLst>
              <a:path w="9010" h="10239" extrusionOk="0">
                <a:moveTo>
                  <a:pt x="0" y="0"/>
                </a:moveTo>
                <a:cubicBezTo>
                  <a:pt x="0" y="0"/>
                  <a:pt x="0" y="9659"/>
                  <a:pt x="3536" y="10221"/>
                </a:cubicBezTo>
                <a:cubicBezTo>
                  <a:pt x="3611" y="10233"/>
                  <a:pt x="3684" y="10239"/>
                  <a:pt x="3758" y="10239"/>
                </a:cubicBezTo>
                <a:cubicBezTo>
                  <a:pt x="6736" y="10239"/>
                  <a:pt x="9009" y="575"/>
                  <a:pt x="9009" y="575"/>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6"/>
          <p:cNvSpPr/>
          <p:nvPr/>
        </p:nvSpPr>
        <p:spPr>
          <a:xfrm rot="-5400000">
            <a:off x="125143" y="1100452"/>
            <a:ext cx="142741" cy="143120"/>
          </a:xfrm>
          <a:custGeom>
            <a:avLst/>
            <a:gdLst/>
            <a:ahLst/>
            <a:cxnLst/>
            <a:rect l="l" t="t" r="r" b="b"/>
            <a:pathLst>
              <a:path w="4525" h="4537" extrusionOk="0">
                <a:moveTo>
                  <a:pt x="2262" y="0"/>
                </a:moveTo>
                <a:cubicBezTo>
                  <a:pt x="1013" y="0"/>
                  <a:pt x="1" y="1013"/>
                  <a:pt x="1" y="2262"/>
                </a:cubicBezTo>
                <a:cubicBezTo>
                  <a:pt x="1" y="3512"/>
                  <a:pt x="1013" y="4536"/>
                  <a:pt x="2262" y="4536"/>
                </a:cubicBezTo>
                <a:cubicBezTo>
                  <a:pt x="3512" y="4536"/>
                  <a:pt x="4524" y="3512"/>
                  <a:pt x="4524" y="2262"/>
                </a:cubicBezTo>
                <a:cubicBezTo>
                  <a:pt x="4524" y="1013"/>
                  <a:pt x="3512" y="0"/>
                  <a:pt x="2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rot="10800000">
            <a:off x="-126700" y="-1078945"/>
            <a:ext cx="2419421" cy="1719030"/>
          </a:xfrm>
          <a:custGeom>
            <a:avLst/>
            <a:gdLst/>
            <a:ahLst/>
            <a:cxnLst/>
            <a:rect l="l" t="t" r="r" b="b"/>
            <a:pathLst>
              <a:path w="58051" h="41246" fill="none" extrusionOk="0">
                <a:moveTo>
                  <a:pt x="0" y="41245"/>
                </a:moveTo>
                <a:cubicBezTo>
                  <a:pt x="9784" y="29288"/>
                  <a:pt x="19817" y="16818"/>
                  <a:pt x="32062" y="7397"/>
                </a:cubicBezTo>
                <a:cubicBezTo>
                  <a:pt x="34598" y="5448"/>
                  <a:pt x="37247" y="3611"/>
                  <a:pt x="40121" y="2212"/>
                </a:cubicBezTo>
                <a:cubicBezTo>
                  <a:pt x="42995" y="825"/>
                  <a:pt x="46731" y="0"/>
                  <a:pt x="49130" y="2087"/>
                </a:cubicBezTo>
                <a:cubicBezTo>
                  <a:pt x="49979" y="2836"/>
                  <a:pt x="50542" y="3861"/>
                  <a:pt x="50916" y="4923"/>
                </a:cubicBezTo>
                <a:cubicBezTo>
                  <a:pt x="52553" y="9546"/>
                  <a:pt x="50704" y="15144"/>
                  <a:pt x="46643" y="17893"/>
                </a:cubicBezTo>
                <a:cubicBezTo>
                  <a:pt x="48380" y="12257"/>
                  <a:pt x="52491" y="8122"/>
                  <a:pt x="58051" y="6148"/>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rot="10800000">
            <a:off x="-102607" y="4649427"/>
            <a:ext cx="580151" cy="918739"/>
          </a:xfrm>
          <a:custGeom>
            <a:avLst/>
            <a:gdLst/>
            <a:ahLst/>
            <a:cxnLst/>
            <a:rect l="l" t="t" r="r" b="b"/>
            <a:pathLst>
              <a:path w="13920" h="22044" extrusionOk="0">
                <a:moveTo>
                  <a:pt x="8512" y="1"/>
                </a:moveTo>
                <a:cubicBezTo>
                  <a:pt x="8115" y="1"/>
                  <a:pt x="7738" y="63"/>
                  <a:pt x="7372" y="177"/>
                </a:cubicBezTo>
                <a:cubicBezTo>
                  <a:pt x="7422" y="427"/>
                  <a:pt x="7622" y="640"/>
                  <a:pt x="7872" y="677"/>
                </a:cubicBezTo>
                <a:cubicBezTo>
                  <a:pt x="7900" y="680"/>
                  <a:pt x="7928" y="682"/>
                  <a:pt x="7955" y="682"/>
                </a:cubicBezTo>
                <a:cubicBezTo>
                  <a:pt x="8270" y="682"/>
                  <a:pt x="8539" y="488"/>
                  <a:pt x="8597" y="177"/>
                </a:cubicBezTo>
                <a:lnTo>
                  <a:pt x="8622" y="2"/>
                </a:lnTo>
                <a:cubicBezTo>
                  <a:pt x="8585" y="1"/>
                  <a:pt x="8548" y="1"/>
                  <a:pt x="8512" y="1"/>
                </a:cubicBezTo>
                <a:close/>
                <a:moveTo>
                  <a:pt x="4798" y="1989"/>
                </a:moveTo>
                <a:cubicBezTo>
                  <a:pt x="4648" y="2176"/>
                  <a:pt x="4498" y="2376"/>
                  <a:pt x="4361" y="2576"/>
                </a:cubicBezTo>
                <a:lnTo>
                  <a:pt x="3936" y="3239"/>
                </a:lnTo>
                <a:cubicBezTo>
                  <a:pt x="3961" y="3313"/>
                  <a:pt x="3986" y="3376"/>
                  <a:pt x="4036" y="3438"/>
                </a:cubicBezTo>
                <a:cubicBezTo>
                  <a:pt x="4161" y="3603"/>
                  <a:pt x="4360" y="3703"/>
                  <a:pt x="4562" y="3703"/>
                </a:cubicBezTo>
                <a:cubicBezTo>
                  <a:pt x="4682" y="3703"/>
                  <a:pt x="4803" y="3668"/>
                  <a:pt x="4911" y="3588"/>
                </a:cubicBezTo>
                <a:cubicBezTo>
                  <a:pt x="5223" y="3363"/>
                  <a:pt x="5435" y="2951"/>
                  <a:pt x="5360" y="2551"/>
                </a:cubicBezTo>
                <a:cubicBezTo>
                  <a:pt x="5335" y="2389"/>
                  <a:pt x="5273" y="2239"/>
                  <a:pt x="5148" y="2126"/>
                </a:cubicBezTo>
                <a:cubicBezTo>
                  <a:pt x="5048" y="2051"/>
                  <a:pt x="4923" y="1989"/>
                  <a:pt x="4798" y="1989"/>
                </a:cubicBezTo>
                <a:close/>
                <a:moveTo>
                  <a:pt x="9745" y="3006"/>
                </a:moveTo>
                <a:cubicBezTo>
                  <a:pt x="9437" y="3006"/>
                  <a:pt x="9178" y="3209"/>
                  <a:pt x="9121" y="3513"/>
                </a:cubicBezTo>
                <a:lnTo>
                  <a:pt x="9084" y="3763"/>
                </a:lnTo>
                <a:cubicBezTo>
                  <a:pt x="9021" y="4088"/>
                  <a:pt x="9246" y="4450"/>
                  <a:pt x="9584" y="4488"/>
                </a:cubicBezTo>
                <a:cubicBezTo>
                  <a:pt x="9611" y="4491"/>
                  <a:pt x="9638" y="4492"/>
                  <a:pt x="9664" y="4492"/>
                </a:cubicBezTo>
                <a:cubicBezTo>
                  <a:pt x="9970" y="4492"/>
                  <a:pt x="10238" y="4298"/>
                  <a:pt x="10296" y="3988"/>
                </a:cubicBezTo>
                <a:lnTo>
                  <a:pt x="10346" y="3738"/>
                </a:lnTo>
                <a:cubicBezTo>
                  <a:pt x="10408" y="3401"/>
                  <a:pt x="10171" y="3051"/>
                  <a:pt x="9846" y="3014"/>
                </a:cubicBezTo>
                <a:cubicBezTo>
                  <a:pt x="9812" y="3009"/>
                  <a:pt x="9778" y="3006"/>
                  <a:pt x="9745" y="3006"/>
                </a:cubicBezTo>
                <a:close/>
                <a:moveTo>
                  <a:pt x="13245" y="2701"/>
                </a:moveTo>
                <a:cubicBezTo>
                  <a:pt x="12970" y="2801"/>
                  <a:pt x="12770" y="3039"/>
                  <a:pt x="12795" y="3351"/>
                </a:cubicBezTo>
                <a:lnTo>
                  <a:pt x="12795" y="3401"/>
                </a:lnTo>
                <a:cubicBezTo>
                  <a:pt x="12795" y="3426"/>
                  <a:pt x="12782" y="3438"/>
                  <a:pt x="12782" y="3451"/>
                </a:cubicBezTo>
                <a:lnTo>
                  <a:pt x="12732" y="3501"/>
                </a:lnTo>
                <a:cubicBezTo>
                  <a:pt x="12495" y="3738"/>
                  <a:pt x="12545" y="4188"/>
                  <a:pt x="12795" y="4376"/>
                </a:cubicBezTo>
                <a:cubicBezTo>
                  <a:pt x="12923" y="4470"/>
                  <a:pt x="13063" y="4515"/>
                  <a:pt x="13200" y="4515"/>
                </a:cubicBezTo>
                <a:cubicBezTo>
                  <a:pt x="13371" y="4515"/>
                  <a:pt x="13538" y="4445"/>
                  <a:pt x="13669" y="4313"/>
                </a:cubicBezTo>
                <a:cubicBezTo>
                  <a:pt x="13782" y="4201"/>
                  <a:pt x="13857" y="4088"/>
                  <a:pt x="13919" y="3951"/>
                </a:cubicBezTo>
                <a:cubicBezTo>
                  <a:pt x="13769" y="3501"/>
                  <a:pt x="13532" y="3089"/>
                  <a:pt x="13245" y="2701"/>
                </a:cubicBezTo>
                <a:close/>
                <a:moveTo>
                  <a:pt x="6273" y="6778"/>
                </a:moveTo>
                <a:cubicBezTo>
                  <a:pt x="6066" y="6778"/>
                  <a:pt x="5859" y="6873"/>
                  <a:pt x="5748" y="7062"/>
                </a:cubicBezTo>
                <a:cubicBezTo>
                  <a:pt x="5740" y="7062"/>
                  <a:pt x="5732" y="7061"/>
                  <a:pt x="5725" y="7061"/>
                </a:cubicBezTo>
                <a:cubicBezTo>
                  <a:pt x="5445" y="7061"/>
                  <a:pt x="5159" y="7282"/>
                  <a:pt x="5110" y="7574"/>
                </a:cubicBezTo>
                <a:cubicBezTo>
                  <a:pt x="5061" y="7924"/>
                  <a:pt x="5273" y="8236"/>
                  <a:pt x="5610" y="8299"/>
                </a:cubicBezTo>
                <a:cubicBezTo>
                  <a:pt x="5678" y="8313"/>
                  <a:pt x="5746" y="8319"/>
                  <a:pt x="5815" y="8319"/>
                </a:cubicBezTo>
                <a:cubicBezTo>
                  <a:pt x="6243" y="8319"/>
                  <a:pt x="6673" y="8062"/>
                  <a:pt x="6835" y="7674"/>
                </a:cubicBezTo>
                <a:cubicBezTo>
                  <a:pt x="6972" y="7374"/>
                  <a:pt x="6860" y="6987"/>
                  <a:pt x="6547" y="6837"/>
                </a:cubicBezTo>
                <a:cubicBezTo>
                  <a:pt x="6461" y="6798"/>
                  <a:pt x="6367" y="6778"/>
                  <a:pt x="6273" y="6778"/>
                </a:cubicBezTo>
                <a:close/>
                <a:moveTo>
                  <a:pt x="12090" y="7951"/>
                </a:moveTo>
                <a:cubicBezTo>
                  <a:pt x="11915" y="7951"/>
                  <a:pt x="11742" y="8022"/>
                  <a:pt x="11608" y="8149"/>
                </a:cubicBezTo>
                <a:cubicBezTo>
                  <a:pt x="11345" y="8424"/>
                  <a:pt x="11208" y="8836"/>
                  <a:pt x="11245" y="9211"/>
                </a:cubicBezTo>
                <a:cubicBezTo>
                  <a:pt x="11270" y="9298"/>
                  <a:pt x="11283" y="9373"/>
                  <a:pt x="11333" y="9448"/>
                </a:cubicBezTo>
                <a:cubicBezTo>
                  <a:pt x="11558" y="9336"/>
                  <a:pt x="11783" y="9248"/>
                  <a:pt x="11958" y="9124"/>
                </a:cubicBezTo>
                <a:cubicBezTo>
                  <a:pt x="12208" y="8949"/>
                  <a:pt x="12470" y="8749"/>
                  <a:pt x="12707" y="8511"/>
                </a:cubicBezTo>
                <a:cubicBezTo>
                  <a:pt x="12682" y="8336"/>
                  <a:pt x="12607" y="8186"/>
                  <a:pt x="12482" y="8086"/>
                </a:cubicBezTo>
                <a:cubicBezTo>
                  <a:pt x="12362" y="7994"/>
                  <a:pt x="12226" y="7951"/>
                  <a:pt x="12090" y="7951"/>
                </a:cubicBezTo>
                <a:close/>
                <a:moveTo>
                  <a:pt x="3686" y="10411"/>
                </a:moveTo>
                <a:cubicBezTo>
                  <a:pt x="3599" y="10498"/>
                  <a:pt x="3486" y="10573"/>
                  <a:pt x="3399" y="10635"/>
                </a:cubicBezTo>
                <a:cubicBezTo>
                  <a:pt x="2999" y="10923"/>
                  <a:pt x="2624" y="11273"/>
                  <a:pt x="2312" y="11685"/>
                </a:cubicBezTo>
                <a:cubicBezTo>
                  <a:pt x="2349" y="11735"/>
                  <a:pt x="2374" y="11760"/>
                  <a:pt x="2412" y="11785"/>
                </a:cubicBezTo>
                <a:cubicBezTo>
                  <a:pt x="2520" y="11872"/>
                  <a:pt x="2676" y="11940"/>
                  <a:pt x="2813" y="11940"/>
                </a:cubicBezTo>
                <a:cubicBezTo>
                  <a:pt x="2834" y="11940"/>
                  <a:pt x="2854" y="11938"/>
                  <a:pt x="2874" y="11935"/>
                </a:cubicBezTo>
                <a:cubicBezTo>
                  <a:pt x="3036" y="11910"/>
                  <a:pt x="3186" y="11835"/>
                  <a:pt x="3299" y="11710"/>
                </a:cubicBezTo>
                <a:cubicBezTo>
                  <a:pt x="3361" y="11635"/>
                  <a:pt x="3399" y="11573"/>
                  <a:pt x="3411" y="11498"/>
                </a:cubicBezTo>
                <a:cubicBezTo>
                  <a:pt x="3486" y="11473"/>
                  <a:pt x="3549" y="11448"/>
                  <a:pt x="3624" y="11398"/>
                </a:cubicBezTo>
                <a:cubicBezTo>
                  <a:pt x="3749" y="11310"/>
                  <a:pt x="3861" y="11148"/>
                  <a:pt x="3898" y="10998"/>
                </a:cubicBezTo>
                <a:cubicBezTo>
                  <a:pt x="3911" y="10835"/>
                  <a:pt x="3898" y="10660"/>
                  <a:pt x="3786" y="10523"/>
                </a:cubicBezTo>
                <a:cubicBezTo>
                  <a:pt x="3749" y="10498"/>
                  <a:pt x="3724" y="10460"/>
                  <a:pt x="3686" y="10411"/>
                </a:cubicBezTo>
                <a:close/>
                <a:moveTo>
                  <a:pt x="9169" y="11080"/>
                </a:moveTo>
                <a:cubicBezTo>
                  <a:pt x="8938" y="11080"/>
                  <a:pt x="8727" y="11208"/>
                  <a:pt x="8609" y="11435"/>
                </a:cubicBezTo>
                <a:cubicBezTo>
                  <a:pt x="8547" y="11548"/>
                  <a:pt x="8484" y="11672"/>
                  <a:pt x="8422" y="11772"/>
                </a:cubicBezTo>
                <a:cubicBezTo>
                  <a:pt x="8272" y="12060"/>
                  <a:pt x="8422" y="12485"/>
                  <a:pt x="8721" y="12610"/>
                </a:cubicBezTo>
                <a:cubicBezTo>
                  <a:pt x="8810" y="12647"/>
                  <a:pt x="8899" y="12665"/>
                  <a:pt x="8986" y="12665"/>
                </a:cubicBezTo>
                <a:cubicBezTo>
                  <a:pt x="9217" y="12665"/>
                  <a:pt x="9428" y="12537"/>
                  <a:pt x="9546" y="12310"/>
                </a:cubicBezTo>
                <a:cubicBezTo>
                  <a:pt x="9609" y="12197"/>
                  <a:pt x="9671" y="12072"/>
                  <a:pt x="9734" y="11960"/>
                </a:cubicBezTo>
                <a:cubicBezTo>
                  <a:pt x="9896" y="11685"/>
                  <a:pt x="9734" y="11260"/>
                  <a:pt x="9434" y="11135"/>
                </a:cubicBezTo>
                <a:cubicBezTo>
                  <a:pt x="9345" y="11098"/>
                  <a:pt x="9256" y="11080"/>
                  <a:pt x="9169" y="11080"/>
                </a:cubicBezTo>
                <a:close/>
                <a:moveTo>
                  <a:pt x="3900" y="13015"/>
                </a:moveTo>
                <a:cubicBezTo>
                  <a:pt x="3602" y="13015"/>
                  <a:pt x="3343" y="13217"/>
                  <a:pt x="3286" y="13522"/>
                </a:cubicBezTo>
                <a:lnTo>
                  <a:pt x="3274" y="13647"/>
                </a:lnTo>
                <a:cubicBezTo>
                  <a:pt x="3211" y="13959"/>
                  <a:pt x="3436" y="14321"/>
                  <a:pt x="3774" y="14371"/>
                </a:cubicBezTo>
                <a:cubicBezTo>
                  <a:pt x="3807" y="14376"/>
                  <a:pt x="3839" y="14379"/>
                  <a:pt x="3872" y="14379"/>
                </a:cubicBezTo>
                <a:cubicBezTo>
                  <a:pt x="4170" y="14379"/>
                  <a:pt x="4429" y="14176"/>
                  <a:pt x="4486" y="13872"/>
                </a:cubicBezTo>
                <a:lnTo>
                  <a:pt x="4498" y="13747"/>
                </a:lnTo>
                <a:cubicBezTo>
                  <a:pt x="4561" y="13409"/>
                  <a:pt x="4336" y="13059"/>
                  <a:pt x="3998" y="13022"/>
                </a:cubicBezTo>
                <a:cubicBezTo>
                  <a:pt x="3965" y="13017"/>
                  <a:pt x="3933" y="13015"/>
                  <a:pt x="3900" y="13015"/>
                </a:cubicBezTo>
                <a:close/>
                <a:moveTo>
                  <a:pt x="9023" y="15314"/>
                </a:moveTo>
                <a:cubicBezTo>
                  <a:pt x="8725" y="15314"/>
                  <a:pt x="8465" y="15516"/>
                  <a:pt x="8409" y="15821"/>
                </a:cubicBezTo>
                <a:lnTo>
                  <a:pt x="8284" y="16558"/>
                </a:lnTo>
                <a:cubicBezTo>
                  <a:pt x="8222" y="16883"/>
                  <a:pt x="8459" y="17245"/>
                  <a:pt x="8784" y="17270"/>
                </a:cubicBezTo>
                <a:cubicBezTo>
                  <a:pt x="8818" y="17275"/>
                  <a:pt x="8853" y="17278"/>
                  <a:pt x="8886" y="17278"/>
                </a:cubicBezTo>
                <a:cubicBezTo>
                  <a:pt x="9182" y="17278"/>
                  <a:pt x="9440" y="17084"/>
                  <a:pt x="9496" y="16770"/>
                </a:cubicBezTo>
                <a:lnTo>
                  <a:pt x="9621" y="16046"/>
                </a:lnTo>
                <a:cubicBezTo>
                  <a:pt x="9684" y="15733"/>
                  <a:pt x="9471" y="15371"/>
                  <a:pt x="9121" y="15321"/>
                </a:cubicBezTo>
                <a:cubicBezTo>
                  <a:pt x="9088" y="15316"/>
                  <a:pt x="9056" y="15314"/>
                  <a:pt x="9023" y="15314"/>
                </a:cubicBezTo>
                <a:close/>
                <a:moveTo>
                  <a:pt x="4383" y="17363"/>
                </a:moveTo>
                <a:cubicBezTo>
                  <a:pt x="4087" y="17363"/>
                  <a:pt x="3830" y="17556"/>
                  <a:pt x="3774" y="17870"/>
                </a:cubicBezTo>
                <a:lnTo>
                  <a:pt x="3749" y="17995"/>
                </a:lnTo>
                <a:cubicBezTo>
                  <a:pt x="3686" y="18320"/>
                  <a:pt x="3923" y="18682"/>
                  <a:pt x="4248" y="18707"/>
                </a:cubicBezTo>
                <a:cubicBezTo>
                  <a:pt x="4284" y="18712"/>
                  <a:pt x="4319" y="18715"/>
                  <a:pt x="4354" y="18715"/>
                </a:cubicBezTo>
                <a:cubicBezTo>
                  <a:pt x="4659" y="18715"/>
                  <a:pt x="4917" y="18521"/>
                  <a:pt x="4973" y="18207"/>
                </a:cubicBezTo>
                <a:lnTo>
                  <a:pt x="4986" y="18082"/>
                </a:lnTo>
                <a:cubicBezTo>
                  <a:pt x="5048" y="17770"/>
                  <a:pt x="4836" y="17408"/>
                  <a:pt x="4486" y="17370"/>
                </a:cubicBezTo>
                <a:cubicBezTo>
                  <a:pt x="4451" y="17365"/>
                  <a:pt x="4417" y="17363"/>
                  <a:pt x="4383" y="17363"/>
                </a:cubicBezTo>
                <a:close/>
                <a:moveTo>
                  <a:pt x="643" y="20089"/>
                </a:moveTo>
                <a:cubicBezTo>
                  <a:pt x="349" y="20089"/>
                  <a:pt x="80" y="20271"/>
                  <a:pt x="0" y="20569"/>
                </a:cubicBezTo>
                <a:cubicBezTo>
                  <a:pt x="288" y="21006"/>
                  <a:pt x="650" y="21393"/>
                  <a:pt x="1050" y="21706"/>
                </a:cubicBezTo>
                <a:cubicBezTo>
                  <a:pt x="1062" y="21681"/>
                  <a:pt x="1062" y="21668"/>
                  <a:pt x="1062" y="21631"/>
                </a:cubicBezTo>
                <a:cubicBezTo>
                  <a:pt x="1087" y="21568"/>
                  <a:pt x="1087" y="21506"/>
                  <a:pt x="1100" y="21443"/>
                </a:cubicBezTo>
                <a:cubicBezTo>
                  <a:pt x="1112" y="21431"/>
                  <a:pt x="1125" y="21393"/>
                  <a:pt x="1150" y="21381"/>
                </a:cubicBezTo>
                <a:cubicBezTo>
                  <a:pt x="1362" y="21194"/>
                  <a:pt x="1375" y="20881"/>
                  <a:pt x="1237" y="20669"/>
                </a:cubicBezTo>
                <a:cubicBezTo>
                  <a:pt x="1200" y="20394"/>
                  <a:pt x="1000" y="20131"/>
                  <a:pt x="725" y="20094"/>
                </a:cubicBezTo>
                <a:cubicBezTo>
                  <a:pt x="697" y="20091"/>
                  <a:pt x="670" y="20089"/>
                  <a:pt x="643" y="20089"/>
                </a:cubicBezTo>
                <a:close/>
                <a:moveTo>
                  <a:pt x="5285" y="20944"/>
                </a:moveTo>
                <a:lnTo>
                  <a:pt x="5285" y="20944"/>
                </a:lnTo>
                <a:cubicBezTo>
                  <a:pt x="5023" y="20994"/>
                  <a:pt x="4798" y="21181"/>
                  <a:pt x="4736" y="21456"/>
                </a:cubicBezTo>
                <a:lnTo>
                  <a:pt x="4736" y="21581"/>
                </a:lnTo>
                <a:cubicBezTo>
                  <a:pt x="4673" y="21731"/>
                  <a:pt x="4636" y="21881"/>
                  <a:pt x="4623" y="22043"/>
                </a:cubicBezTo>
                <a:cubicBezTo>
                  <a:pt x="4786" y="21931"/>
                  <a:pt x="4911" y="21793"/>
                  <a:pt x="5011" y="21631"/>
                </a:cubicBezTo>
                <a:cubicBezTo>
                  <a:pt x="5148" y="21443"/>
                  <a:pt x="5223" y="21206"/>
                  <a:pt x="5285" y="20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7" name="Google Shape;87;p6"/>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88" name="Google Shape;8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9"/>
        <p:cNvGrpSpPr/>
        <p:nvPr/>
      </p:nvGrpSpPr>
      <p:grpSpPr>
        <a:xfrm>
          <a:off x="0" y="0"/>
          <a:ext cx="0" cy="0"/>
          <a:chOff x="0" y="0"/>
          <a:chExt cx="0" cy="0"/>
        </a:xfrm>
      </p:grpSpPr>
      <p:sp>
        <p:nvSpPr>
          <p:cNvPr id="90" name="Google Shape;90;p7"/>
          <p:cNvSpPr/>
          <p:nvPr/>
        </p:nvSpPr>
        <p:spPr>
          <a:xfrm rot="10800000" flipH="1">
            <a:off x="7860544" y="4591386"/>
            <a:ext cx="907694" cy="730023"/>
          </a:xfrm>
          <a:custGeom>
            <a:avLst/>
            <a:gdLst/>
            <a:ahLst/>
            <a:cxnLst/>
            <a:rect l="l" t="t" r="r" b="b"/>
            <a:pathLst>
              <a:path w="21779" h="17516" extrusionOk="0">
                <a:moveTo>
                  <a:pt x="11644" y="0"/>
                </a:moveTo>
                <a:cubicBezTo>
                  <a:pt x="9499" y="0"/>
                  <a:pt x="9948" y="3112"/>
                  <a:pt x="8334" y="3769"/>
                </a:cubicBezTo>
                <a:cubicBezTo>
                  <a:pt x="8052" y="3882"/>
                  <a:pt x="7777" y="3931"/>
                  <a:pt x="7506" y="3931"/>
                </a:cubicBezTo>
                <a:cubicBezTo>
                  <a:pt x="5827" y="3931"/>
                  <a:pt x="4334" y="2045"/>
                  <a:pt x="2523" y="2045"/>
                </a:cubicBezTo>
                <a:cubicBezTo>
                  <a:pt x="2380" y="2045"/>
                  <a:pt x="2235" y="2056"/>
                  <a:pt x="2087" y="2082"/>
                </a:cubicBezTo>
                <a:cubicBezTo>
                  <a:pt x="1162" y="2244"/>
                  <a:pt x="475" y="3019"/>
                  <a:pt x="238" y="3869"/>
                </a:cubicBezTo>
                <a:cubicBezTo>
                  <a:pt x="0" y="4693"/>
                  <a:pt x="150" y="5580"/>
                  <a:pt x="363" y="6430"/>
                </a:cubicBezTo>
                <a:cubicBezTo>
                  <a:pt x="1312" y="10228"/>
                  <a:pt x="3649" y="13702"/>
                  <a:pt x="6910" y="16188"/>
                </a:cubicBezTo>
                <a:cubicBezTo>
                  <a:pt x="7470" y="16620"/>
                  <a:pt x="8965" y="17515"/>
                  <a:pt x="10331" y="17515"/>
                </a:cubicBezTo>
                <a:cubicBezTo>
                  <a:pt x="10944" y="17515"/>
                  <a:pt x="11531" y="17335"/>
                  <a:pt x="11995" y="16851"/>
                </a:cubicBezTo>
                <a:cubicBezTo>
                  <a:pt x="13407" y="15376"/>
                  <a:pt x="11346" y="11578"/>
                  <a:pt x="12533" y="11203"/>
                </a:cubicBezTo>
                <a:cubicBezTo>
                  <a:pt x="12646" y="11131"/>
                  <a:pt x="12796" y="11098"/>
                  <a:pt x="12975" y="11098"/>
                </a:cubicBezTo>
                <a:cubicBezTo>
                  <a:pt x="14482" y="11098"/>
                  <a:pt x="18084" y="13379"/>
                  <a:pt x="19778" y="13379"/>
                </a:cubicBezTo>
                <a:cubicBezTo>
                  <a:pt x="20176" y="13379"/>
                  <a:pt x="20469" y="13253"/>
                  <a:pt x="20604" y="12940"/>
                </a:cubicBezTo>
                <a:cubicBezTo>
                  <a:pt x="21779" y="10253"/>
                  <a:pt x="15681" y="3419"/>
                  <a:pt x="14057" y="1432"/>
                </a:cubicBezTo>
                <a:cubicBezTo>
                  <a:pt x="13582" y="832"/>
                  <a:pt x="13032" y="233"/>
                  <a:pt x="12245" y="70"/>
                </a:cubicBezTo>
                <a:cubicBezTo>
                  <a:pt x="12025" y="23"/>
                  <a:pt x="11825" y="0"/>
                  <a:pt x="11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rot="5400000" flipH="1">
            <a:off x="-252375" y="1078918"/>
            <a:ext cx="1205953" cy="216080"/>
          </a:xfrm>
          <a:custGeom>
            <a:avLst/>
            <a:gdLst/>
            <a:ahLst/>
            <a:cxnLst/>
            <a:rect l="l" t="t" r="r" b="b"/>
            <a:pathLst>
              <a:path w="44308" h="7939" extrusionOk="0">
                <a:moveTo>
                  <a:pt x="17004" y="0"/>
                </a:moveTo>
                <a:cubicBezTo>
                  <a:pt x="14359" y="0"/>
                  <a:pt x="12934" y="3283"/>
                  <a:pt x="9609" y="4673"/>
                </a:cubicBezTo>
                <a:cubicBezTo>
                  <a:pt x="9192" y="4849"/>
                  <a:pt x="8720" y="4924"/>
                  <a:pt x="8216" y="4924"/>
                </a:cubicBezTo>
                <a:cubicBezTo>
                  <a:pt x="5143" y="4924"/>
                  <a:pt x="900" y="2111"/>
                  <a:pt x="900" y="2111"/>
                </a:cubicBezTo>
                <a:lnTo>
                  <a:pt x="1" y="5522"/>
                </a:lnTo>
                <a:cubicBezTo>
                  <a:pt x="2267" y="6874"/>
                  <a:pt x="4932" y="7938"/>
                  <a:pt x="7502" y="7938"/>
                </a:cubicBezTo>
                <a:cubicBezTo>
                  <a:pt x="8686" y="7938"/>
                  <a:pt x="9850" y="7712"/>
                  <a:pt x="10946" y="7184"/>
                </a:cubicBezTo>
                <a:cubicBezTo>
                  <a:pt x="12820" y="6272"/>
                  <a:pt x="14357" y="4523"/>
                  <a:pt x="16444" y="4273"/>
                </a:cubicBezTo>
                <a:cubicBezTo>
                  <a:pt x="16613" y="4252"/>
                  <a:pt x="16780" y="4243"/>
                  <a:pt x="16947" y="4243"/>
                </a:cubicBezTo>
                <a:cubicBezTo>
                  <a:pt x="18935" y="4243"/>
                  <a:pt x="20755" y="5600"/>
                  <a:pt x="22704" y="6234"/>
                </a:cubicBezTo>
                <a:cubicBezTo>
                  <a:pt x="23571" y="6520"/>
                  <a:pt x="24489" y="6663"/>
                  <a:pt x="25409" y="6663"/>
                </a:cubicBezTo>
                <a:cubicBezTo>
                  <a:pt x="26423" y="6663"/>
                  <a:pt x="27438" y="6488"/>
                  <a:pt x="28389" y="6134"/>
                </a:cubicBezTo>
                <a:cubicBezTo>
                  <a:pt x="30025" y="5546"/>
                  <a:pt x="31651" y="4418"/>
                  <a:pt x="33332" y="4418"/>
                </a:cubicBezTo>
                <a:cubicBezTo>
                  <a:pt x="33615" y="4418"/>
                  <a:pt x="33900" y="4450"/>
                  <a:pt x="34186" y="4523"/>
                </a:cubicBezTo>
                <a:cubicBezTo>
                  <a:pt x="35336" y="4822"/>
                  <a:pt x="36223" y="5697"/>
                  <a:pt x="37222" y="6359"/>
                </a:cubicBezTo>
                <a:cubicBezTo>
                  <a:pt x="38533" y="7209"/>
                  <a:pt x="40095" y="7650"/>
                  <a:pt x="41660" y="7650"/>
                </a:cubicBezTo>
                <a:cubicBezTo>
                  <a:pt x="42557" y="7650"/>
                  <a:pt x="43455" y="7505"/>
                  <a:pt x="44307" y="7209"/>
                </a:cubicBezTo>
                <a:lnTo>
                  <a:pt x="43932" y="4398"/>
                </a:lnTo>
                <a:cubicBezTo>
                  <a:pt x="43226" y="4579"/>
                  <a:pt x="42581" y="4658"/>
                  <a:pt x="41984" y="4658"/>
                </a:cubicBezTo>
                <a:cubicBezTo>
                  <a:pt x="37624" y="4658"/>
                  <a:pt x="35881" y="405"/>
                  <a:pt x="32288" y="405"/>
                </a:cubicBezTo>
                <a:cubicBezTo>
                  <a:pt x="31553" y="405"/>
                  <a:pt x="30741" y="583"/>
                  <a:pt x="29813" y="1012"/>
                </a:cubicBezTo>
                <a:cubicBezTo>
                  <a:pt x="26690" y="2449"/>
                  <a:pt x="25650" y="3295"/>
                  <a:pt x="24550" y="3295"/>
                </a:cubicBezTo>
                <a:cubicBezTo>
                  <a:pt x="23498" y="3295"/>
                  <a:pt x="22391" y="2521"/>
                  <a:pt x="19355" y="749"/>
                </a:cubicBezTo>
                <a:cubicBezTo>
                  <a:pt x="18454" y="220"/>
                  <a:pt x="17688" y="0"/>
                  <a:pt x="1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rot="10800000" flipH="1">
            <a:off x="392733" y="-289502"/>
            <a:ext cx="644751" cy="936618"/>
          </a:xfrm>
          <a:custGeom>
            <a:avLst/>
            <a:gdLst/>
            <a:ahLst/>
            <a:cxnLst/>
            <a:rect l="l" t="t" r="r" b="b"/>
            <a:pathLst>
              <a:path w="15470" h="22473" extrusionOk="0">
                <a:moveTo>
                  <a:pt x="9123" y="0"/>
                </a:moveTo>
                <a:cubicBezTo>
                  <a:pt x="7348" y="0"/>
                  <a:pt x="5853" y="1168"/>
                  <a:pt x="4874" y="2588"/>
                </a:cubicBezTo>
                <a:cubicBezTo>
                  <a:pt x="4299" y="3450"/>
                  <a:pt x="3812" y="4388"/>
                  <a:pt x="3674" y="5412"/>
                </a:cubicBezTo>
                <a:cubicBezTo>
                  <a:pt x="3537" y="6449"/>
                  <a:pt x="3799" y="7561"/>
                  <a:pt x="4549" y="8273"/>
                </a:cubicBezTo>
                <a:cubicBezTo>
                  <a:pt x="4724" y="8448"/>
                  <a:pt x="4924" y="8586"/>
                  <a:pt x="5036" y="8811"/>
                </a:cubicBezTo>
                <a:cubicBezTo>
                  <a:pt x="5386" y="9510"/>
                  <a:pt x="4561" y="10198"/>
                  <a:pt x="3912" y="10660"/>
                </a:cubicBezTo>
                <a:cubicBezTo>
                  <a:pt x="2575" y="11585"/>
                  <a:pt x="1513" y="13409"/>
                  <a:pt x="2387" y="14758"/>
                </a:cubicBezTo>
                <a:cubicBezTo>
                  <a:pt x="2587" y="15071"/>
                  <a:pt x="2900" y="15345"/>
                  <a:pt x="2937" y="15745"/>
                </a:cubicBezTo>
                <a:cubicBezTo>
                  <a:pt x="3012" y="16457"/>
                  <a:pt x="1613" y="16395"/>
                  <a:pt x="1175" y="16682"/>
                </a:cubicBezTo>
                <a:cubicBezTo>
                  <a:pt x="476" y="17107"/>
                  <a:pt x="13" y="17994"/>
                  <a:pt x="13" y="18807"/>
                </a:cubicBezTo>
                <a:cubicBezTo>
                  <a:pt x="1" y="20031"/>
                  <a:pt x="776" y="21181"/>
                  <a:pt x="1800" y="21868"/>
                </a:cubicBezTo>
                <a:cubicBezTo>
                  <a:pt x="2362" y="22246"/>
                  <a:pt x="3081" y="22473"/>
                  <a:pt x="3762" y="22473"/>
                </a:cubicBezTo>
                <a:cubicBezTo>
                  <a:pt x="4475" y="22473"/>
                  <a:pt x="5146" y="22224"/>
                  <a:pt x="5549" y="21643"/>
                </a:cubicBezTo>
                <a:cubicBezTo>
                  <a:pt x="6173" y="20743"/>
                  <a:pt x="5661" y="18394"/>
                  <a:pt x="6985" y="18019"/>
                </a:cubicBezTo>
                <a:cubicBezTo>
                  <a:pt x="7071" y="17996"/>
                  <a:pt x="7158" y="17987"/>
                  <a:pt x="7248" y="17987"/>
                </a:cubicBezTo>
                <a:cubicBezTo>
                  <a:pt x="7446" y="17987"/>
                  <a:pt x="7653" y="18031"/>
                  <a:pt x="7860" y="18057"/>
                </a:cubicBezTo>
                <a:cubicBezTo>
                  <a:pt x="7959" y="18066"/>
                  <a:pt x="8055" y="18070"/>
                  <a:pt x="8150" y="18070"/>
                </a:cubicBezTo>
                <a:cubicBezTo>
                  <a:pt x="10914" y="18070"/>
                  <a:pt x="11699" y="14264"/>
                  <a:pt x="10696" y="12222"/>
                </a:cubicBezTo>
                <a:cubicBezTo>
                  <a:pt x="10496" y="11822"/>
                  <a:pt x="10234" y="11397"/>
                  <a:pt x="10259" y="10947"/>
                </a:cubicBezTo>
                <a:cubicBezTo>
                  <a:pt x="10322" y="9835"/>
                  <a:pt x="11733" y="9635"/>
                  <a:pt x="12471" y="9136"/>
                </a:cubicBezTo>
                <a:cubicBezTo>
                  <a:pt x="13370" y="8511"/>
                  <a:pt x="14307" y="7499"/>
                  <a:pt x="14620" y="6412"/>
                </a:cubicBezTo>
                <a:cubicBezTo>
                  <a:pt x="15469" y="3450"/>
                  <a:pt x="12071" y="77"/>
                  <a:pt x="9234" y="2"/>
                </a:cubicBezTo>
                <a:cubicBezTo>
                  <a:pt x="9197" y="1"/>
                  <a:pt x="9160" y="0"/>
                  <a:pt x="9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rot="10800000" flipH="1">
            <a:off x="8555718" y="4141035"/>
            <a:ext cx="695764" cy="644084"/>
          </a:xfrm>
          <a:custGeom>
            <a:avLst/>
            <a:gdLst/>
            <a:ahLst/>
            <a:cxnLst/>
            <a:rect l="l" t="t" r="r" b="b"/>
            <a:pathLst>
              <a:path w="16694" h="15454" extrusionOk="0">
                <a:moveTo>
                  <a:pt x="7245" y="1"/>
                </a:moveTo>
                <a:cubicBezTo>
                  <a:pt x="6106" y="1"/>
                  <a:pt x="4948" y="473"/>
                  <a:pt x="3849" y="1621"/>
                </a:cubicBezTo>
                <a:cubicBezTo>
                  <a:pt x="1974" y="3596"/>
                  <a:pt x="0" y="8956"/>
                  <a:pt x="4198" y="9531"/>
                </a:cubicBezTo>
                <a:cubicBezTo>
                  <a:pt x="4324" y="9547"/>
                  <a:pt x="4450" y="9555"/>
                  <a:pt x="4576" y="9555"/>
                </a:cubicBezTo>
                <a:cubicBezTo>
                  <a:pt x="5199" y="9555"/>
                  <a:pt x="5817" y="9368"/>
                  <a:pt x="6410" y="9181"/>
                </a:cubicBezTo>
                <a:cubicBezTo>
                  <a:pt x="6616" y="9122"/>
                  <a:pt x="6836" y="9063"/>
                  <a:pt x="7045" y="9063"/>
                </a:cubicBezTo>
                <a:cubicBezTo>
                  <a:pt x="7191" y="9063"/>
                  <a:pt x="7331" y="9091"/>
                  <a:pt x="7460" y="9168"/>
                </a:cubicBezTo>
                <a:cubicBezTo>
                  <a:pt x="8034" y="9493"/>
                  <a:pt x="7847" y="10355"/>
                  <a:pt x="8009" y="10992"/>
                </a:cubicBezTo>
                <a:cubicBezTo>
                  <a:pt x="8177" y="11663"/>
                  <a:pt x="8862" y="12149"/>
                  <a:pt x="9543" y="12149"/>
                </a:cubicBezTo>
                <a:cubicBezTo>
                  <a:pt x="9675" y="12149"/>
                  <a:pt x="9806" y="12130"/>
                  <a:pt x="9934" y="12092"/>
                </a:cubicBezTo>
                <a:cubicBezTo>
                  <a:pt x="10283" y="11980"/>
                  <a:pt x="10596" y="11742"/>
                  <a:pt x="10958" y="11705"/>
                </a:cubicBezTo>
                <a:cubicBezTo>
                  <a:pt x="11004" y="11699"/>
                  <a:pt x="11050" y="11696"/>
                  <a:pt x="11094" y="11696"/>
                </a:cubicBezTo>
                <a:cubicBezTo>
                  <a:pt x="11950" y="11696"/>
                  <a:pt x="12477" y="12696"/>
                  <a:pt x="12845" y="13504"/>
                </a:cubicBezTo>
                <a:cubicBezTo>
                  <a:pt x="13120" y="14079"/>
                  <a:pt x="13432" y="14628"/>
                  <a:pt x="13932" y="15028"/>
                </a:cubicBezTo>
                <a:cubicBezTo>
                  <a:pt x="14251" y="15289"/>
                  <a:pt x="14678" y="15453"/>
                  <a:pt x="15094" y="15453"/>
                </a:cubicBezTo>
                <a:cubicBezTo>
                  <a:pt x="15297" y="15453"/>
                  <a:pt x="15497" y="15414"/>
                  <a:pt x="15681" y="15328"/>
                </a:cubicBezTo>
                <a:cubicBezTo>
                  <a:pt x="16618" y="14878"/>
                  <a:pt x="16693" y="13604"/>
                  <a:pt x="16556" y="12592"/>
                </a:cubicBezTo>
                <a:cubicBezTo>
                  <a:pt x="16206" y="10218"/>
                  <a:pt x="15331" y="7931"/>
                  <a:pt x="14269" y="5795"/>
                </a:cubicBezTo>
                <a:cubicBezTo>
                  <a:pt x="12915" y="3059"/>
                  <a:pt x="10143" y="1"/>
                  <a:pt x="7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rot="10800000" flipH="1">
            <a:off x="7104699" y="-1135045"/>
            <a:ext cx="2419421" cy="1719030"/>
          </a:xfrm>
          <a:custGeom>
            <a:avLst/>
            <a:gdLst/>
            <a:ahLst/>
            <a:cxnLst/>
            <a:rect l="l" t="t" r="r" b="b"/>
            <a:pathLst>
              <a:path w="58051" h="41246" fill="none" extrusionOk="0">
                <a:moveTo>
                  <a:pt x="0" y="41245"/>
                </a:moveTo>
                <a:cubicBezTo>
                  <a:pt x="9784" y="29288"/>
                  <a:pt x="19817" y="16818"/>
                  <a:pt x="32062" y="7397"/>
                </a:cubicBezTo>
                <a:cubicBezTo>
                  <a:pt x="34598" y="5448"/>
                  <a:pt x="37247" y="3611"/>
                  <a:pt x="40121" y="2212"/>
                </a:cubicBezTo>
                <a:cubicBezTo>
                  <a:pt x="42995" y="825"/>
                  <a:pt x="46731" y="0"/>
                  <a:pt x="49130" y="2087"/>
                </a:cubicBezTo>
                <a:cubicBezTo>
                  <a:pt x="49979" y="2836"/>
                  <a:pt x="50542" y="3861"/>
                  <a:pt x="50916" y="4923"/>
                </a:cubicBezTo>
                <a:cubicBezTo>
                  <a:pt x="52553" y="9546"/>
                  <a:pt x="50704" y="15144"/>
                  <a:pt x="46643" y="17893"/>
                </a:cubicBezTo>
                <a:cubicBezTo>
                  <a:pt x="48380" y="12257"/>
                  <a:pt x="52491" y="8122"/>
                  <a:pt x="58051" y="6148"/>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p:cNvSpPr/>
          <p:nvPr/>
        </p:nvSpPr>
        <p:spPr>
          <a:xfrm rot="10800000" flipH="1">
            <a:off x="1037486" y="-217468"/>
            <a:ext cx="401563" cy="431279"/>
          </a:xfrm>
          <a:custGeom>
            <a:avLst/>
            <a:gdLst/>
            <a:ahLst/>
            <a:cxnLst/>
            <a:rect l="l" t="t" r="r" b="b"/>
            <a:pathLst>
              <a:path w="9635" h="10348" extrusionOk="0">
                <a:moveTo>
                  <a:pt x="4508" y="0"/>
                </a:moveTo>
                <a:cubicBezTo>
                  <a:pt x="3660" y="0"/>
                  <a:pt x="2863" y="253"/>
                  <a:pt x="2262" y="939"/>
                </a:cubicBezTo>
                <a:cubicBezTo>
                  <a:pt x="1" y="3525"/>
                  <a:pt x="1888" y="10347"/>
                  <a:pt x="1888" y="10347"/>
                </a:cubicBezTo>
                <a:lnTo>
                  <a:pt x="1888" y="10335"/>
                </a:lnTo>
                <a:lnTo>
                  <a:pt x="4124" y="10335"/>
                </a:lnTo>
                <a:cubicBezTo>
                  <a:pt x="4124" y="10335"/>
                  <a:pt x="2975" y="3275"/>
                  <a:pt x="4374" y="2363"/>
                </a:cubicBezTo>
                <a:cubicBezTo>
                  <a:pt x="4624" y="2202"/>
                  <a:pt x="4895" y="2133"/>
                  <a:pt x="5177" y="2133"/>
                </a:cubicBezTo>
                <a:cubicBezTo>
                  <a:pt x="6766" y="2133"/>
                  <a:pt x="8660" y="4325"/>
                  <a:pt x="8660" y="4325"/>
                </a:cubicBezTo>
                <a:lnTo>
                  <a:pt x="9634" y="1963"/>
                </a:lnTo>
                <a:cubicBezTo>
                  <a:pt x="9634" y="1963"/>
                  <a:pt x="6873" y="0"/>
                  <a:pt x="45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rot="10800000" flipH="1">
            <a:off x="414114" y="-272123"/>
            <a:ext cx="580151" cy="918739"/>
          </a:xfrm>
          <a:custGeom>
            <a:avLst/>
            <a:gdLst/>
            <a:ahLst/>
            <a:cxnLst/>
            <a:rect l="l" t="t" r="r" b="b"/>
            <a:pathLst>
              <a:path w="13920" h="22044" extrusionOk="0">
                <a:moveTo>
                  <a:pt x="8512" y="1"/>
                </a:moveTo>
                <a:cubicBezTo>
                  <a:pt x="8115" y="1"/>
                  <a:pt x="7738" y="63"/>
                  <a:pt x="7372" y="177"/>
                </a:cubicBezTo>
                <a:cubicBezTo>
                  <a:pt x="7422" y="427"/>
                  <a:pt x="7622" y="640"/>
                  <a:pt x="7872" y="677"/>
                </a:cubicBezTo>
                <a:cubicBezTo>
                  <a:pt x="7900" y="680"/>
                  <a:pt x="7928" y="682"/>
                  <a:pt x="7955" y="682"/>
                </a:cubicBezTo>
                <a:cubicBezTo>
                  <a:pt x="8270" y="682"/>
                  <a:pt x="8539" y="488"/>
                  <a:pt x="8597" y="177"/>
                </a:cubicBezTo>
                <a:lnTo>
                  <a:pt x="8622" y="2"/>
                </a:lnTo>
                <a:cubicBezTo>
                  <a:pt x="8585" y="1"/>
                  <a:pt x="8548" y="1"/>
                  <a:pt x="8512" y="1"/>
                </a:cubicBezTo>
                <a:close/>
                <a:moveTo>
                  <a:pt x="4798" y="1989"/>
                </a:moveTo>
                <a:cubicBezTo>
                  <a:pt x="4648" y="2176"/>
                  <a:pt x="4498" y="2376"/>
                  <a:pt x="4361" y="2576"/>
                </a:cubicBezTo>
                <a:lnTo>
                  <a:pt x="3936" y="3239"/>
                </a:lnTo>
                <a:cubicBezTo>
                  <a:pt x="3961" y="3313"/>
                  <a:pt x="3986" y="3376"/>
                  <a:pt x="4036" y="3438"/>
                </a:cubicBezTo>
                <a:cubicBezTo>
                  <a:pt x="4161" y="3603"/>
                  <a:pt x="4360" y="3703"/>
                  <a:pt x="4562" y="3703"/>
                </a:cubicBezTo>
                <a:cubicBezTo>
                  <a:pt x="4682" y="3703"/>
                  <a:pt x="4803" y="3668"/>
                  <a:pt x="4911" y="3588"/>
                </a:cubicBezTo>
                <a:cubicBezTo>
                  <a:pt x="5223" y="3363"/>
                  <a:pt x="5435" y="2951"/>
                  <a:pt x="5360" y="2551"/>
                </a:cubicBezTo>
                <a:cubicBezTo>
                  <a:pt x="5335" y="2389"/>
                  <a:pt x="5273" y="2239"/>
                  <a:pt x="5148" y="2126"/>
                </a:cubicBezTo>
                <a:cubicBezTo>
                  <a:pt x="5048" y="2051"/>
                  <a:pt x="4923" y="1989"/>
                  <a:pt x="4798" y="1989"/>
                </a:cubicBezTo>
                <a:close/>
                <a:moveTo>
                  <a:pt x="9745" y="3006"/>
                </a:moveTo>
                <a:cubicBezTo>
                  <a:pt x="9437" y="3006"/>
                  <a:pt x="9178" y="3209"/>
                  <a:pt x="9121" y="3513"/>
                </a:cubicBezTo>
                <a:lnTo>
                  <a:pt x="9084" y="3763"/>
                </a:lnTo>
                <a:cubicBezTo>
                  <a:pt x="9021" y="4088"/>
                  <a:pt x="9246" y="4450"/>
                  <a:pt x="9584" y="4488"/>
                </a:cubicBezTo>
                <a:cubicBezTo>
                  <a:pt x="9611" y="4491"/>
                  <a:pt x="9638" y="4492"/>
                  <a:pt x="9664" y="4492"/>
                </a:cubicBezTo>
                <a:cubicBezTo>
                  <a:pt x="9970" y="4492"/>
                  <a:pt x="10238" y="4298"/>
                  <a:pt x="10296" y="3988"/>
                </a:cubicBezTo>
                <a:lnTo>
                  <a:pt x="10346" y="3738"/>
                </a:lnTo>
                <a:cubicBezTo>
                  <a:pt x="10408" y="3401"/>
                  <a:pt x="10171" y="3051"/>
                  <a:pt x="9846" y="3014"/>
                </a:cubicBezTo>
                <a:cubicBezTo>
                  <a:pt x="9812" y="3009"/>
                  <a:pt x="9778" y="3006"/>
                  <a:pt x="9745" y="3006"/>
                </a:cubicBezTo>
                <a:close/>
                <a:moveTo>
                  <a:pt x="13245" y="2701"/>
                </a:moveTo>
                <a:cubicBezTo>
                  <a:pt x="12970" y="2801"/>
                  <a:pt x="12770" y="3039"/>
                  <a:pt x="12795" y="3351"/>
                </a:cubicBezTo>
                <a:lnTo>
                  <a:pt x="12795" y="3401"/>
                </a:lnTo>
                <a:cubicBezTo>
                  <a:pt x="12795" y="3426"/>
                  <a:pt x="12782" y="3438"/>
                  <a:pt x="12782" y="3451"/>
                </a:cubicBezTo>
                <a:lnTo>
                  <a:pt x="12732" y="3501"/>
                </a:lnTo>
                <a:cubicBezTo>
                  <a:pt x="12495" y="3738"/>
                  <a:pt x="12545" y="4188"/>
                  <a:pt x="12795" y="4376"/>
                </a:cubicBezTo>
                <a:cubicBezTo>
                  <a:pt x="12923" y="4470"/>
                  <a:pt x="13063" y="4515"/>
                  <a:pt x="13200" y="4515"/>
                </a:cubicBezTo>
                <a:cubicBezTo>
                  <a:pt x="13371" y="4515"/>
                  <a:pt x="13538" y="4445"/>
                  <a:pt x="13669" y="4313"/>
                </a:cubicBezTo>
                <a:cubicBezTo>
                  <a:pt x="13782" y="4201"/>
                  <a:pt x="13857" y="4088"/>
                  <a:pt x="13919" y="3951"/>
                </a:cubicBezTo>
                <a:cubicBezTo>
                  <a:pt x="13769" y="3501"/>
                  <a:pt x="13532" y="3089"/>
                  <a:pt x="13245" y="2701"/>
                </a:cubicBezTo>
                <a:close/>
                <a:moveTo>
                  <a:pt x="6273" y="6778"/>
                </a:moveTo>
                <a:cubicBezTo>
                  <a:pt x="6066" y="6778"/>
                  <a:pt x="5859" y="6873"/>
                  <a:pt x="5748" y="7062"/>
                </a:cubicBezTo>
                <a:cubicBezTo>
                  <a:pt x="5740" y="7062"/>
                  <a:pt x="5732" y="7061"/>
                  <a:pt x="5725" y="7061"/>
                </a:cubicBezTo>
                <a:cubicBezTo>
                  <a:pt x="5445" y="7061"/>
                  <a:pt x="5159" y="7282"/>
                  <a:pt x="5110" y="7574"/>
                </a:cubicBezTo>
                <a:cubicBezTo>
                  <a:pt x="5061" y="7924"/>
                  <a:pt x="5273" y="8236"/>
                  <a:pt x="5610" y="8299"/>
                </a:cubicBezTo>
                <a:cubicBezTo>
                  <a:pt x="5678" y="8313"/>
                  <a:pt x="5746" y="8319"/>
                  <a:pt x="5815" y="8319"/>
                </a:cubicBezTo>
                <a:cubicBezTo>
                  <a:pt x="6243" y="8319"/>
                  <a:pt x="6673" y="8062"/>
                  <a:pt x="6835" y="7674"/>
                </a:cubicBezTo>
                <a:cubicBezTo>
                  <a:pt x="6972" y="7374"/>
                  <a:pt x="6860" y="6987"/>
                  <a:pt x="6547" y="6837"/>
                </a:cubicBezTo>
                <a:cubicBezTo>
                  <a:pt x="6461" y="6798"/>
                  <a:pt x="6367" y="6778"/>
                  <a:pt x="6273" y="6778"/>
                </a:cubicBezTo>
                <a:close/>
                <a:moveTo>
                  <a:pt x="12090" y="7951"/>
                </a:moveTo>
                <a:cubicBezTo>
                  <a:pt x="11915" y="7951"/>
                  <a:pt x="11742" y="8022"/>
                  <a:pt x="11608" y="8149"/>
                </a:cubicBezTo>
                <a:cubicBezTo>
                  <a:pt x="11345" y="8424"/>
                  <a:pt x="11208" y="8836"/>
                  <a:pt x="11245" y="9211"/>
                </a:cubicBezTo>
                <a:cubicBezTo>
                  <a:pt x="11270" y="9298"/>
                  <a:pt x="11283" y="9373"/>
                  <a:pt x="11333" y="9448"/>
                </a:cubicBezTo>
                <a:cubicBezTo>
                  <a:pt x="11558" y="9336"/>
                  <a:pt x="11783" y="9248"/>
                  <a:pt x="11958" y="9124"/>
                </a:cubicBezTo>
                <a:cubicBezTo>
                  <a:pt x="12208" y="8949"/>
                  <a:pt x="12470" y="8749"/>
                  <a:pt x="12707" y="8511"/>
                </a:cubicBezTo>
                <a:cubicBezTo>
                  <a:pt x="12682" y="8336"/>
                  <a:pt x="12607" y="8186"/>
                  <a:pt x="12482" y="8086"/>
                </a:cubicBezTo>
                <a:cubicBezTo>
                  <a:pt x="12362" y="7994"/>
                  <a:pt x="12226" y="7951"/>
                  <a:pt x="12090" y="7951"/>
                </a:cubicBezTo>
                <a:close/>
                <a:moveTo>
                  <a:pt x="3686" y="10411"/>
                </a:moveTo>
                <a:cubicBezTo>
                  <a:pt x="3599" y="10498"/>
                  <a:pt x="3486" y="10573"/>
                  <a:pt x="3399" y="10635"/>
                </a:cubicBezTo>
                <a:cubicBezTo>
                  <a:pt x="2999" y="10923"/>
                  <a:pt x="2624" y="11273"/>
                  <a:pt x="2312" y="11685"/>
                </a:cubicBezTo>
                <a:cubicBezTo>
                  <a:pt x="2349" y="11735"/>
                  <a:pt x="2374" y="11760"/>
                  <a:pt x="2412" y="11785"/>
                </a:cubicBezTo>
                <a:cubicBezTo>
                  <a:pt x="2520" y="11872"/>
                  <a:pt x="2676" y="11940"/>
                  <a:pt x="2813" y="11940"/>
                </a:cubicBezTo>
                <a:cubicBezTo>
                  <a:pt x="2834" y="11940"/>
                  <a:pt x="2854" y="11938"/>
                  <a:pt x="2874" y="11935"/>
                </a:cubicBezTo>
                <a:cubicBezTo>
                  <a:pt x="3036" y="11910"/>
                  <a:pt x="3186" y="11835"/>
                  <a:pt x="3299" y="11710"/>
                </a:cubicBezTo>
                <a:cubicBezTo>
                  <a:pt x="3361" y="11635"/>
                  <a:pt x="3399" y="11573"/>
                  <a:pt x="3411" y="11498"/>
                </a:cubicBezTo>
                <a:cubicBezTo>
                  <a:pt x="3486" y="11473"/>
                  <a:pt x="3549" y="11448"/>
                  <a:pt x="3624" y="11398"/>
                </a:cubicBezTo>
                <a:cubicBezTo>
                  <a:pt x="3749" y="11310"/>
                  <a:pt x="3861" y="11148"/>
                  <a:pt x="3898" y="10998"/>
                </a:cubicBezTo>
                <a:cubicBezTo>
                  <a:pt x="3911" y="10835"/>
                  <a:pt x="3898" y="10660"/>
                  <a:pt x="3786" y="10523"/>
                </a:cubicBezTo>
                <a:cubicBezTo>
                  <a:pt x="3749" y="10498"/>
                  <a:pt x="3724" y="10460"/>
                  <a:pt x="3686" y="10411"/>
                </a:cubicBezTo>
                <a:close/>
                <a:moveTo>
                  <a:pt x="9169" y="11080"/>
                </a:moveTo>
                <a:cubicBezTo>
                  <a:pt x="8938" y="11080"/>
                  <a:pt x="8727" y="11208"/>
                  <a:pt x="8609" y="11435"/>
                </a:cubicBezTo>
                <a:cubicBezTo>
                  <a:pt x="8547" y="11548"/>
                  <a:pt x="8484" y="11672"/>
                  <a:pt x="8422" y="11772"/>
                </a:cubicBezTo>
                <a:cubicBezTo>
                  <a:pt x="8272" y="12060"/>
                  <a:pt x="8422" y="12485"/>
                  <a:pt x="8721" y="12610"/>
                </a:cubicBezTo>
                <a:cubicBezTo>
                  <a:pt x="8810" y="12647"/>
                  <a:pt x="8899" y="12665"/>
                  <a:pt x="8986" y="12665"/>
                </a:cubicBezTo>
                <a:cubicBezTo>
                  <a:pt x="9217" y="12665"/>
                  <a:pt x="9428" y="12537"/>
                  <a:pt x="9546" y="12310"/>
                </a:cubicBezTo>
                <a:cubicBezTo>
                  <a:pt x="9609" y="12197"/>
                  <a:pt x="9671" y="12072"/>
                  <a:pt x="9734" y="11960"/>
                </a:cubicBezTo>
                <a:cubicBezTo>
                  <a:pt x="9896" y="11685"/>
                  <a:pt x="9734" y="11260"/>
                  <a:pt x="9434" y="11135"/>
                </a:cubicBezTo>
                <a:cubicBezTo>
                  <a:pt x="9345" y="11098"/>
                  <a:pt x="9256" y="11080"/>
                  <a:pt x="9169" y="11080"/>
                </a:cubicBezTo>
                <a:close/>
                <a:moveTo>
                  <a:pt x="3900" y="13015"/>
                </a:moveTo>
                <a:cubicBezTo>
                  <a:pt x="3602" y="13015"/>
                  <a:pt x="3343" y="13217"/>
                  <a:pt x="3286" y="13522"/>
                </a:cubicBezTo>
                <a:lnTo>
                  <a:pt x="3274" y="13647"/>
                </a:lnTo>
                <a:cubicBezTo>
                  <a:pt x="3211" y="13959"/>
                  <a:pt x="3436" y="14321"/>
                  <a:pt x="3774" y="14371"/>
                </a:cubicBezTo>
                <a:cubicBezTo>
                  <a:pt x="3807" y="14376"/>
                  <a:pt x="3839" y="14379"/>
                  <a:pt x="3872" y="14379"/>
                </a:cubicBezTo>
                <a:cubicBezTo>
                  <a:pt x="4170" y="14379"/>
                  <a:pt x="4429" y="14176"/>
                  <a:pt x="4486" y="13872"/>
                </a:cubicBezTo>
                <a:lnTo>
                  <a:pt x="4498" y="13747"/>
                </a:lnTo>
                <a:cubicBezTo>
                  <a:pt x="4561" y="13409"/>
                  <a:pt x="4336" y="13059"/>
                  <a:pt x="3998" y="13022"/>
                </a:cubicBezTo>
                <a:cubicBezTo>
                  <a:pt x="3965" y="13017"/>
                  <a:pt x="3933" y="13015"/>
                  <a:pt x="3900" y="13015"/>
                </a:cubicBezTo>
                <a:close/>
                <a:moveTo>
                  <a:pt x="9023" y="15314"/>
                </a:moveTo>
                <a:cubicBezTo>
                  <a:pt x="8725" y="15314"/>
                  <a:pt x="8465" y="15516"/>
                  <a:pt x="8409" y="15821"/>
                </a:cubicBezTo>
                <a:lnTo>
                  <a:pt x="8284" y="16558"/>
                </a:lnTo>
                <a:cubicBezTo>
                  <a:pt x="8222" y="16883"/>
                  <a:pt x="8459" y="17245"/>
                  <a:pt x="8784" y="17270"/>
                </a:cubicBezTo>
                <a:cubicBezTo>
                  <a:pt x="8818" y="17275"/>
                  <a:pt x="8853" y="17278"/>
                  <a:pt x="8886" y="17278"/>
                </a:cubicBezTo>
                <a:cubicBezTo>
                  <a:pt x="9182" y="17278"/>
                  <a:pt x="9440" y="17084"/>
                  <a:pt x="9496" y="16770"/>
                </a:cubicBezTo>
                <a:lnTo>
                  <a:pt x="9621" y="16046"/>
                </a:lnTo>
                <a:cubicBezTo>
                  <a:pt x="9684" y="15733"/>
                  <a:pt x="9471" y="15371"/>
                  <a:pt x="9121" y="15321"/>
                </a:cubicBezTo>
                <a:cubicBezTo>
                  <a:pt x="9088" y="15316"/>
                  <a:pt x="9056" y="15314"/>
                  <a:pt x="9023" y="15314"/>
                </a:cubicBezTo>
                <a:close/>
                <a:moveTo>
                  <a:pt x="4383" y="17363"/>
                </a:moveTo>
                <a:cubicBezTo>
                  <a:pt x="4087" y="17363"/>
                  <a:pt x="3830" y="17556"/>
                  <a:pt x="3774" y="17870"/>
                </a:cubicBezTo>
                <a:lnTo>
                  <a:pt x="3749" y="17995"/>
                </a:lnTo>
                <a:cubicBezTo>
                  <a:pt x="3686" y="18320"/>
                  <a:pt x="3923" y="18682"/>
                  <a:pt x="4248" y="18707"/>
                </a:cubicBezTo>
                <a:cubicBezTo>
                  <a:pt x="4284" y="18712"/>
                  <a:pt x="4319" y="18715"/>
                  <a:pt x="4354" y="18715"/>
                </a:cubicBezTo>
                <a:cubicBezTo>
                  <a:pt x="4659" y="18715"/>
                  <a:pt x="4917" y="18521"/>
                  <a:pt x="4973" y="18207"/>
                </a:cubicBezTo>
                <a:lnTo>
                  <a:pt x="4986" y="18082"/>
                </a:lnTo>
                <a:cubicBezTo>
                  <a:pt x="5048" y="17770"/>
                  <a:pt x="4836" y="17408"/>
                  <a:pt x="4486" y="17370"/>
                </a:cubicBezTo>
                <a:cubicBezTo>
                  <a:pt x="4451" y="17365"/>
                  <a:pt x="4417" y="17363"/>
                  <a:pt x="4383" y="17363"/>
                </a:cubicBezTo>
                <a:close/>
                <a:moveTo>
                  <a:pt x="643" y="20089"/>
                </a:moveTo>
                <a:cubicBezTo>
                  <a:pt x="349" y="20089"/>
                  <a:pt x="80" y="20271"/>
                  <a:pt x="0" y="20569"/>
                </a:cubicBezTo>
                <a:cubicBezTo>
                  <a:pt x="288" y="21006"/>
                  <a:pt x="650" y="21393"/>
                  <a:pt x="1050" y="21706"/>
                </a:cubicBezTo>
                <a:cubicBezTo>
                  <a:pt x="1062" y="21681"/>
                  <a:pt x="1062" y="21668"/>
                  <a:pt x="1062" y="21631"/>
                </a:cubicBezTo>
                <a:cubicBezTo>
                  <a:pt x="1087" y="21568"/>
                  <a:pt x="1087" y="21506"/>
                  <a:pt x="1100" y="21443"/>
                </a:cubicBezTo>
                <a:cubicBezTo>
                  <a:pt x="1112" y="21431"/>
                  <a:pt x="1125" y="21393"/>
                  <a:pt x="1150" y="21381"/>
                </a:cubicBezTo>
                <a:cubicBezTo>
                  <a:pt x="1362" y="21194"/>
                  <a:pt x="1375" y="20881"/>
                  <a:pt x="1237" y="20669"/>
                </a:cubicBezTo>
                <a:cubicBezTo>
                  <a:pt x="1200" y="20394"/>
                  <a:pt x="1000" y="20131"/>
                  <a:pt x="725" y="20094"/>
                </a:cubicBezTo>
                <a:cubicBezTo>
                  <a:pt x="697" y="20091"/>
                  <a:pt x="670" y="20089"/>
                  <a:pt x="643" y="20089"/>
                </a:cubicBezTo>
                <a:close/>
                <a:moveTo>
                  <a:pt x="5285" y="20944"/>
                </a:moveTo>
                <a:lnTo>
                  <a:pt x="5285" y="20944"/>
                </a:lnTo>
                <a:cubicBezTo>
                  <a:pt x="5023" y="20994"/>
                  <a:pt x="4798" y="21181"/>
                  <a:pt x="4736" y="21456"/>
                </a:cubicBezTo>
                <a:lnTo>
                  <a:pt x="4736" y="21581"/>
                </a:lnTo>
                <a:cubicBezTo>
                  <a:pt x="4673" y="21731"/>
                  <a:pt x="4636" y="21881"/>
                  <a:pt x="4623" y="22043"/>
                </a:cubicBezTo>
                <a:cubicBezTo>
                  <a:pt x="4786" y="21931"/>
                  <a:pt x="4911" y="21793"/>
                  <a:pt x="5011" y="21631"/>
                </a:cubicBezTo>
                <a:cubicBezTo>
                  <a:pt x="5148" y="21443"/>
                  <a:pt x="5223" y="21206"/>
                  <a:pt x="5285" y="20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7" name="Google Shape;97;p7"/>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98" name="Google Shape;98;p7"/>
          <p:cNvSpPr txBox="1">
            <a:spLocks noGrp="1"/>
          </p:cNvSpPr>
          <p:nvPr>
            <p:ph type="title"/>
          </p:nvPr>
        </p:nvSpPr>
        <p:spPr>
          <a:xfrm>
            <a:off x="4532275" y="783960"/>
            <a:ext cx="3471900" cy="1225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9" name="Google Shape;99;p7"/>
          <p:cNvSpPr txBox="1">
            <a:spLocks noGrp="1"/>
          </p:cNvSpPr>
          <p:nvPr>
            <p:ph type="body" idx="1"/>
          </p:nvPr>
        </p:nvSpPr>
        <p:spPr>
          <a:xfrm>
            <a:off x="4532275" y="2116440"/>
            <a:ext cx="3471900" cy="2243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sz="1200"/>
            </a:lvl1pPr>
            <a:lvl2pPr marL="914400" lvl="1" indent="-304800" rtl="0">
              <a:lnSpc>
                <a:spcPct val="115000"/>
              </a:lnSpc>
              <a:spcBef>
                <a:spcPts val="0"/>
              </a:spcBef>
              <a:spcAft>
                <a:spcPts val="0"/>
              </a:spcAft>
              <a:buSzPts val="1200"/>
              <a:buFont typeface="Nunito Light"/>
              <a:buChar char="○"/>
              <a:defRPr/>
            </a:lvl2pPr>
            <a:lvl3pPr marL="1371600" lvl="2" indent="-304800" rtl="0">
              <a:lnSpc>
                <a:spcPct val="115000"/>
              </a:lnSpc>
              <a:spcBef>
                <a:spcPts val="0"/>
              </a:spcBef>
              <a:spcAft>
                <a:spcPts val="0"/>
              </a:spcAft>
              <a:buSzPts val="1200"/>
              <a:buFont typeface="Nunito Light"/>
              <a:buChar char="■"/>
              <a:defRPr/>
            </a:lvl3pPr>
            <a:lvl4pPr marL="1828800" lvl="3" indent="-304800" rtl="0">
              <a:lnSpc>
                <a:spcPct val="115000"/>
              </a:lnSpc>
              <a:spcBef>
                <a:spcPts val="0"/>
              </a:spcBef>
              <a:spcAft>
                <a:spcPts val="0"/>
              </a:spcAft>
              <a:buSzPts val="1200"/>
              <a:buFont typeface="Nunito Light"/>
              <a:buChar char="●"/>
              <a:defRPr/>
            </a:lvl4pPr>
            <a:lvl5pPr marL="2286000" lvl="4" indent="-304800" rtl="0">
              <a:lnSpc>
                <a:spcPct val="115000"/>
              </a:lnSpc>
              <a:spcBef>
                <a:spcPts val="0"/>
              </a:spcBef>
              <a:spcAft>
                <a:spcPts val="0"/>
              </a:spcAft>
              <a:buSzPts val="1200"/>
              <a:buFont typeface="Nunito Light"/>
              <a:buChar char="○"/>
              <a:defRPr/>
            </a:lvl5pPr>
            <a:lvl6pPr marL="2743200" lvl="5" indent="-304800" rtl="0">
              <a:lnSpc>
                <a:spcPct val="115000"/>
              </a:lnSpc>
              <a:spcBef>
                <a:spcPts val="0"/>
              </a:spcBef>
              <a:spcAft>
                <a:spcPts val="0"/>
              </a:spcAft>
              <a:buSzPts val="1200"/>
              <a:buFont typeface="Nunito Light"/>
              <a:buChar char="■"/>
              <a:defRPr/>
            </a:lvl6pPr>
            <a:lvl7pPr marL="3200400" lvl="6" indent="-304800" rtl="0">
              <a:lnSpc>
                <a:spcPct val="115000"/>
              </a:lnSpc>
              <a:spcBef>
                <a:spcPts val="0"/>
              </a:spcBef>
              <a:spcAft>
                <a:spcPts val="0"/>
              </a:spcAft>
              <a:buSzPts val="1200"/>
              <a:buFont typeface="Nunito Light"/>
              <a:buChar char="●"/>
              <a:defRPr/>
            </a:lvl7pPr>
            <a:lvl8pPr marL="3657600" lvl="7" indent="-304800" rtl="0">
              <a:lnSpc>
                <a:spcPct val="115000"/>
              </a:lnSpc>
              <a:spcBef>
                <a:spcPts val="0"/>
              </a:spcBef>
              <a:spcAft>
                <a:spcPts val="0"/>
              </a:spcAft>
              <a:buSzPts val="1200"/>
              <a:buFont typeface="Nunito Light"/>
              <a:buChar char="○"/>
              <a:defRPr/>
            </a:lvl8pPr>
            <a:lvl9pPr marL="4114800" lvl="8" indent="-304800" rtl="0">
              <a:lnSpc>
                <a:spcPct val="115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0"/>
        <p:cNvGrpSpPr/>
        <p:nvPr/>
      </p:nvGrpSpPr>
      <p:grpSpPr>
        <a:xfrm>
          <a:off x="0" y="0"/>
          <a:ext cx="0" cy="0"/>
          <a:chOff x="0" y="0"/>
          <a:chExt cx="0" cy="0"/>
        </a:xfrm>
      </p:grpSpPr>
      <p:sp>
        <p:nvSpPr>
          <p:cNvPr id="101" name="Google Shape;101;p8"/>
          <p:cNvSpPr/>
          <p:nvPr/>
        </p:nvSpPr>
        <p:spPr>
          <a:xfrm flipH="1">
            <a:off x="-358772" y="4348320"/>
            <a:ext cx="3593543" cy="2197482"/>
          </a:xfrm>
          <a:custGeom>
            <a:avLst/>
            <a:gdLst/>
            <a:ahLst/>
            <a:cxnLst/>
            <a:rect l="l" t="t" r="r" b="b"/>
            <a:pathLst>
              <a:path w="46956" h="28714" fill="none" extrusionOk="0">
                <a:moveTo>
                  <a:pt x="1" y="24715"/>
                </a:moveTo>
                <a:cubicBezTo>
                  <a:pt x="1338" y="21991"/>
                  <a:pt x="2924" y="19355"/>
                  <a:pt x="4774" y="16794"/>
                </a:cubicBezTo>
                <a:cubicBezTo>
                  <a:pt x="5773" y="15419"/>
                  <a:pt x="6885" y="14007"/>
                  <a:pt x="8447" y="13158"/>
                </a:cubicBezTo>
                <a:cubicBezTo>
                  <a:pt x="8734" y="12995"/>
                  <a:pt x="9047" y="12858"/>
                  <a:pt x="9347" y="12870"/>
                </a:cubicBezTo>
                <a:cubicBezTo>
                  <a:pt x="9672" y="12883"/>
                  <a:pt x="9909" y="13058"/>
                  <a:pt x="10109" y="13258"/>
                </a:cubicBezTo>
                <a:cubicBezTo>
                  <a:pt x="11308" y="14420"/>
                  <a:pt x="11746" y="16069"/>
                  <a:pt x="12046" y="17718"/>
                </a:cubicBezTo>
                <a:cubicBezTo>
                  <a:pt x="12483" y="20130"/>
                  <a:pt x="12670" y="22629"/>
                  <a:pt x="12608" y="25178"/>
                </a:cubicBezTo>
                <a:cubicBezTo>
                  <a:pt x="12583" y="26464"/>
                  <a:pt x="12233" y="28064"/>
                  <a:pt x="10821" y="28714"/>
                </a:cubicBezTo>
                <a:cubicBezTo>
                  <a:pt x="11321" y="21841"/>
                  <a:pt x="14507" y="14657"/>
                  <a:pt x="19730" y="8609"/>
                </a:cubicBezTo>
                <a:cubicBezTo>
                  <a:pt x="20430" y="7785"/>
                  <a:pt x="21342" y="6910"/>
                  <a:pt x="22416" y="6785"/>
                </a:cubicBezTo>
                <a:cubicBezTo>
                  <a:pt x="23416" y="6660"/>
                  <a:pt x="24178" y="7248"/>
                  <a:pt x="24753" y="7847"/>
                </a:cubicBezTo>
                <a:cubicBezTo>
                  <a:pt x="28039" y="11246"/>
                  <a:pt x="28001" y="14295"/>
                  <a:pt x="26752" y="19280"/>
                </a:cubicBezTo>
                <a:cubicBezTo>
                  <a:pt x="25977" y="18943"/>
                  <a:pt x="26052" y="17931"/>
                  <a:pt x="26240" y="17093"/>
                </a:cubicBezTo>
                <a:cubicBezTo>
                  <a:pt x="27939" y="9634"/>
                  <a:pt x="33487" y="1500"/>
                  <a:pt x="46956" y="1"/>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p:nvPr/>
        </p:nvSpPr>
        <p:spPr>
          <a:xfrm flipH="1">
            <a:off x="407870" y="4483962"/>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flipH="1">
            <a:off x="6058" y="418315"/>
            <a:ext cx="438372" cy="901201"/>
          </a:xfrm>
          <a:custGeom>
            <a:avLst/>
            <a:gdLst/>
            <a:ahLst/>
            <a:cxnLst/>
            <a:rect l="l" t="t" r="r" b="b"/>
            <a:pathLst>
              <a:path w="9984" h="20525" extrusionOk="0">
                <a:moveTo>
                  <a:pt x="3546" y="0"/>
                </a:moveTo>
                <a:cubicBezTo>
                  <a:pt x="2194" y="0"/>
                  <a:pt x="822" y="756"/>
                  <a:pt x="400" y="2101"/>
                </a:cubicBezTo>
                <a:cubicBezTo>
                  <a:pt x="1" y="3438"/>
                  <a:pt x="613" y="4900"/>
                  <a:pt x="1437" y="6012"/>
                </a:cubicBezTo>
                <a:cubicBezTo>
                  <a:pt x="2262" y="7111"/>
                  <a:pt x="3312" y="8036"/>
                  <a:pt x="3986" y="9260"/>
                </a:cubicBezTo>
                <a:cubicBezTo>
                  <a:pt x="5023" y="11160"/>
                  <a:pt x="4998" y="13471"/>
                  <a:pt x="5398" y="15620"/>
                </a:cubicBezTo>
                <a:cubicBezTo>
                  <a:pt x="5811" y="17782"/>
                  <a:pt x="6985" y="20118"/>
                  <a:pt x="9009" y="20481"/>
                </a:cubicBezTo>
                <a:cubicBezTo>
                  <a:pt x="9152" y="20509"/>
                  <a:pt x="9303" y="20525"/>
                  <a:pt x="9455" y="20525"/>
                </a:cubicBezTo>
                <a:cubicBezTo>
                  <a:pt x="9634" y="20525"/>
                  <a:pt x="9815" y="20503"/>
                  <a:pt x="9984" y="20456"/>
                </a:cubicBezTo>
                <a:lnTo>
                  <a:pt x="9984" y="18082"/>
                </a:lnTo>
                <a:cubicBezTo>
                  <a:pt x="9738" y="18210"/>
                  <a:pt x="9464" y="18302"/>
                  <a:pt x="9186" y="18302"/>
                </a:cubicBezTo>
                <a:cubicBezTo>
                  <a:pt x="9140" y="18302"/>
                  <a:pt x="9093" y="18299"/>
                  <a:pt x="9047" y="18294"/>
                </a:cubicBezTo>
                <a:cubicBezTo>
                  <a:pt x="8572" y="18244"/>
                  <a:pt x="8147" y="17969"/>
                  <a:pt x="7822" y="17619"/>
                </a:cubicBezTo>
                <a:cubicBezTo>
                  <a:pt x="6735" y="16545"/>
                  <a:pt x="6335" y="14958"/>
                  <a:pt x="6123" y="13421"/>
                </a:cubicBezTo>
                <a:cubicBezTo>
                  <a:pt x="5898" y="11909"/>
                  <a:pt x="5811" y="10335"/>
                  <a:pt x="5136" y="8935"/>
                </a:cubicBezTo>
                <a:cubicBezTo>
                  <a:pt x="4261" y="7124"/>
                  <a:pt x="2437" y="5599"/>
                  <a:pt x="2587" y="3600"/>
                </a:cubicBezTo>
                <a:cubicBezTo>
                  <a:pt x="2587" y="3350"/>
                  <a:pt x="2662" y="3075"/>
                  <a:pt x="2837" y="2863"/>
                </a:cubicBezTo>
                <a:cubicBezTo>
                  <a:pt x="3036" y="2622"/>
                  <a:pt x="3316" y="2528"/>
                  <a:pt x="3623" y="2528"/>
                </a:cubicBezTo>
                <a:cubicBezTo>
                  <a:pt x="4047" y="2528"/>
                  <a:pt x="4521" y="2708"/>
                  <a:pt x="4899" y="2925"/>
                </a:cubicBezTo>
                <a:cubicBezTo>
                  <a:pt x="7135" y="4225"/>
                  <a:pt x="8872" y="6149"/>
                  <a:pt x="9984" y="8386"/>
                </a:cubicBezTo>
                <a:lnTo>
                  <a:pt x="9984" y="6049"/>
                </a:lnTo>
                <a:cubicBezTo>
                  <a:pt x="8747" y="3638"/>
                  <a:pt x="6923" y="839"/>
                  <a:pt x="4524" y="139"/>
                </a:cubicBezTo>
                <a:cubicBezTo>
                  <a:pt x="4209" y="46"/>
                  <a:pt x="3878" y="0"/>
                  <a:pt x="3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flipH="1">
            <a:off x="7421582" y="-78379"/>
            <a:ext cx="675385" cy="303313"/>
          </a:xfrm>
          <a:custGeom>
            <a:avLst/>
            <a:gdLst/>
            <a:ahLst/>
            <a:cxnLst/>
            <a:rect l="l" t="t" r="r" b="b"/>
            <a:pathLst>
              <a:path w="15382" h="6908" extrusionOk="0">
                <a:moveTo>
                  <a:pt x="4823" y="0"/>
                </a:moveTo>
                <a:cubicBezTo>
                  <a:pt x="2237" y="2487"/>
                  <a:pt x="0" y="5823"/>
                  <a:pt x="1250" y="6423"/>
                </a:cubicBezTo>
                <a:cubicBezTo>
                  <a:pt x="1518" y="6549"/>
                  <a:pt x="1790" y="6604"/>
                  <a:pt x="2062" y="6604"/>
                </a:cubicBezTo>
                <a:cubicBezTo>
                  <a:pt x="3738" y="6604"/>
                  <a:pt x="5410" y="4541"/>
                  <a:pt x="6070" y="4541"/>
                </a:cubicBezTo>
                <a:cubicBezTo>
                  <a:pt x="6108" y="4541"/>
                  <a:pt x="6142" y="4547"/>
                  <a:pt x="6172" y="4561"/>
                </a:cubicBezTo>
                <a:cubicBezTo>
                  <a:pt x="6510" y="4723"/>
                  <a:pt x="5010" y="6198"/>
                  <a:pt x="6072" y="6723"/>
                </a:cubicBezTo>
                <a:cubicBezTo>
                  <a:pt x="6316" y="6840"/>
                  <a:pt x="6619" y="6907"/>
                  <a:pt x="6974" y="6907"/>
                </a:cubicBezTo>
                <a:cubicBezTo>
                  <a:pt x="8164" y="6907"/>
                  <a:pt x="9935" y="6154"/>
                  <a:pt x="11995" y="4036"/>
                </a:cubicBezTo>
                <a:cubicBezTo>
                  <a:pt x="13282" y="2699"/>
                  <a:pt x="14606" y="1262"/>
                  <a:pt x="153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 name="Google Shape;105;p8"/>
          <p:cNvGrpSpPr/>
          <p:nvPr/>
        </p:nvGrpSpPr>
        <p:grpSpPr>
          <a:xfrm flipH="1">
            <a:off x="292410" y="151439"/>
            <a:ext cx="560844" cy="356010"/>
            <a:chOff x="8533935" y="303847"/>
            <a:chExt cx="386549" cy="245389"/>
          </a:xfrm>
        </p:grpSpPr>
        <p:sp>
          <p:nvSpPr>
            <p:cNvPr id="106" name="Google Shape;106;p8"/>
            <p:cNvSpPr/>
            <p:nvPr/>
          </p:nvSpPr>
          <p:spPr>
            <a:xfrm>
              <a:off x="8533935" y="377645"/>
              <a:ext cx="161228" cy="171591"/>
            </a:xfrm>
            <a:custGeom>
              <a:avLst/>
              <a:gdLst/>
              <a:ahLst/>
              <a:cxnLst/>
              <a:rect l="l" t="t" r="r" b="b"/>
              <a:pathLst>
                <a:path w="3672" h="3908" extrusionOk="0">
                  <a:moveTo>
                    <a:pt x="2678" y="0"/>
                  </a:moveTo>
                  <a:cubicBezTo>
                    <a:pt x="2583" y="0"/>
                    <a:pt x="2488" y="24"/>
                    <a:pt x="2387" y="86"/>
                  </a:cubicBezTo>
                  <a:cubicBezTo>
                    <a:pt x="1737" y="473"/>
                    <a:pt x="1175" y="985"/>
                    <a:pt x="762" y="1648"/>
                  </a:cubicBezTo>
                  <a:cubicBezTo>
                    <a:pt x="413" y="2247"/>
                    <a:pt x="0" y="3184"/>
                    <a:pt x="750" y="3684"/>
                  </a:cubicBezTo>
                  <a:cubicBezTo>
                    <a:pt x="982" y="3839"/>
                    <a:pt x="1202" y="3907"/>
                    <a:pt x="1410" y="3907"/>
                  </a:cubicBezTo>
                  <a:cubicBezTo>
                    <a:pt x="2594" y="3907"/>
                    <a:pt x="3381" y="1707"/>
                    <a:pt x="3561" y="835"/>
                  </a:cubicBezTo>
                  <a:cubicBezTo>
                    <a:pt x="3672" y="345"/>
                    <a:pt x="3253" y="23"/>
                    <a:pt x="2871" y="23"/>
                  </a:cubicBezTo>
                  <a:cubicBezTo>
                    <a:pt x="2864" y="23"/>
                    <a:pt x="2856" y="23"/>
                    <a:pt x="2849" y="23"/>
                  </a:cubicBezTo>
                  <a:cubicBezTo>
                    <a:pt x="2792" y="9"/>
                    <a:pt x="2735" y="0"/>
                    <a:pt x="26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8"/>
            <p:cNvSpPr/>
            <p:nvPr/>
          </p:nvSpPr>
          <p:spPr>
            <a:xfrm>
              <a:off x="8801934" y="303847"/>
              <a:ext cx="118550" cy="103007"/>
            </a:xfrm>
            <a:custGeom>
              <a:avLst/>
              <a:gdLst/>
              <a:ahLst/>
              <a:cxnLst/>
              <a:rect l="l" t="t" r="r" b="b"/>
              <a:pathLst>
                <a:path w="2700" h="2346" extrusionOk="0">
                  <a:moveTo>
                    <a:pt x="2044" y="1"/>
                  </a:moveTo>
                  <a:cubicBezTo>
                    <a:pt x="1930" y="1"/>
                    <a:pt x="1807" y="31"/>
                    <a:pt x="1700" y="89"/>
                  </a:cubicBezTo>
                  <a:cubicBezTo>
                    <a:pt x="1238" y="214"/>
                    <a:pt x="750" y="214"/>
                    <a:pt x="413" y="614"/>
                  </a:cubicBezTo>
                  <a:cubicBezTo>
                    <a:pt x="1" y="1063"/>
                    <a:pt x="51" y="1788"/>
                    <a:pt x="576" y="2138"/>
                  </a:cubicBezTo>
                  <a:cubicBezTo>
                    <a:pt x="769" y="2277"/>
                    <a:pt x="1004" y="2346"/>
                    <a:pt x="1239" y="2346"/>
                  </a:cubicBezTo>
                  <a:cubicBezTo>
                    <a:pt x="1491" y="2346"/>
                    <a:pt x="1744" y="2268"/>
                    <a:pt x="1950" y="2113"/>
                  </a:cubicBezTo>
                  <a:cubicBezTo>
                    <a:pt x="2250" y="1901"/>
                    <a:pt x="2425" y="1588"/>
                    <a:pt x="2537" y="1238"/>
                  </a:cubicBezTo>
                  <a:cubicBezTo>
                    <a:pt x="2550" y="1201"/>
                    <a:pt x="2562" y="1126"/>
                    <a:pt x="2575" y="1088"/>
                  </a:cubicBezTo>
                  <a:cubicBezTo>
                    <a:pt x="2600" y="989"/>
                    <a:pt x="2625" y="901"/>
                    <a:pt x="2637" y="801"/>
                  </a:cubicBezTo>
                  <a:cubicBezTo>
                    <a:pt x="2700" y="476"/>
                    <a:pt x="2575" y="139"/>
                    <a:pt x="2212" y="26"/>
                  </a:cubicBezTo>
                  <a:cubicBezTo>
                    <a:pt x="2161" y="9"/>
                    <a:pt x="2104"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 name="Google Shape;108;p8"/>
          <p:cNvSpPr/>
          <p:nvPr/>
        </p:nvSpPr>
        <p:spPr>
          <a:xfrm flipH="1">
            <a:off x="8489646" y="3454238"/>
            <a:ext cx="478416" cy="667614"/>
          </a:xfrm>
          <a:custGeom>
            <a:avLst/>
            <a:gdLst/>
            <a:ahLst/>
            <a:cxnLst/>
            <a:rect l="l" t="t" r="r" b="b"/>
            <a:pathLst>
              <a:path w="10896" h="15205" extrusionOk="0">
                <a:moveTo>
                  <a:pt x="8552" y="1"/>
                </a:moveTo>
                <a:cubicBezTo>
                  <a:pt x="6774" y="1"/>
                  <a:pt x="5322" y="613"/>
                  <a:pt x="4961" y="1335"/>
                </a:cubicBezTo>
                <a:cubicBezTo>
                  <a:pt x="4099" y="2997"/>
                  <a:pt x="4823" y="3597"/>
                  <a:pt x="4786" y="4734"/>
                </a:cubicBezTo>
                <a:cubicBezTo>
                  <a:pt x="4786" y="4996"/>
                  <a:pt x="4748" y="5271"/>
                  <a:pt x="4623" y="5496"/>
                </a:cubicBezTo>
                <a:cubicBezTo>
                  <a:pt x="4236" y="6208"/>
                  <a:pt x="3187" y="6058"/>
                  <a:pt x="2424" y="6308"/>
                </a:cubicBezTo>
                <a:cubicBezTo>
                  <a:pt x="925" y="6796"/>
                  <a:pt x="613" y="8982"/>
                  <a:pt x="1537" y="10369"/>
                </a:cubicBezTo>
                <a:cubicBezTo>
                  <a:pt x="1800" y="10769"/>
                  <a:pt x="2149" y="11144"/>
                  <a:pt x="2224" y="11606"/>
                </a:cubicBezTo>
                <a:cubicBezTo>
                  <a:pt x="2312" y="12168"/>
                  <a:pt x="1987" y="12706"/>
                  <a:pt x="1537" y="12993"/>
                </a:cubicBezTo>
                <a:cubicBezTo>
                  <a:pt x="1100" y="13293"/>
                  <a:pt x="538" y="13718"/>
                  <a:pt x="0" y="13830"/>
                </a:cubicBezTo>
                <a:cubicBezTo>
                  <a:pt x="250" y="14292"/>
                  <a:pt x="750" y="14767"/>
                  <a:pt x="1062" y="15205"/>
                </a:cubicBezTo>
                <a:cubicBezTo>
                  <a:pt x="1937" y="14855"/>
                  <a:pt x="2749" y="14305"/>
                  <a:pt x="3411" y="13643"/>
                </a:cubicBezTo>
                <a:cubicBezTo>
                  <a:pt x="3924" y="13105"/>
                  <a:pt x="4374" y="12368"/>
                  <a:pt x="4186" y="11606"/>
                </a:cubicBezTo>
                <a:cubicBezTo>
                  <a:pt x="3874" y="10357"/>
                  <a:pt x="1987" y="9594"/>
                  <a:pt x="2249" y="8370"/>
                </a:cubicBezTo>
                <a:cubicBezTo>
                  <a:pt x="2424" y="7583"/>
                  <a:pt x="3436" y="7358"/>
                  <a:pt x="4274" y="7358"/>
                </a:cubicBezTo>
                <a:cubicBezTo>
                  <a:pt x="5098" y="7345"/>
                  <a:pt x="6085" y="7345"/>
                  <a:pt x="6498" y="6646"/>
                </a:cubicBezTo>
                <a:cubicBezTo>
                  <a:pt x="7122" y="5596"/>
                  <a:pt x="5848" y="4234"/>
                  <a:pt x="5985" y="2997"/>
                </a:cubicBezTo>
                <a:cubicBezTo>
                  <a:pt x="6098" y="2060"/>
                  <a:pt x="7035" y="1435"/>
                  <a:pt x="7972" y="1373"/>
                </a:cubicBezTo>
                <a:cubicBezTo>
                  <a:pt x="8031" y="1368"/>
                  <a:pt x="8090" y="1366"/>
                  <a:pt x="8150" y="1366"/>
                </a:cubicBezTo>
                <a:cubicBezTo>
                  <a:pt x="9043" y="1366"/>
                  <a:pt x="10041" y="1869"/>
                  <a:pt x="10896" y="2185"/>
                </a:cubicBezTo>
                <a:cubicBezTo>
                  <a:pt x="10833" y="1148"/>
                  <a:pt x="10896" y="1335"/>
                  <a:pt x="10696" y="298"/>
                </a:cubicBezTo>
                <a:cubicBezTo>
                  <a:pt x="9962" y="91"/>
                  <a:pt x="9233" y="1"/>
                  <a:pt x="8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8"/>
          <p:cNvGrpSpPr/>
          <p:nvPr/>
        </p:nvGrpSpPr>
        <p:grpSpPr>
          <a:xfrm flipH="1">
            <a:off x="8183939" y="162808"/>
            <a:ext cx="905805" cy="409495"/>
            <a:chOff x="1465587" y="3561994"/>
            <a:chExt cx="606011" cy="273983"/>
          </a:xfrm>
        </p:grpSpPr>
        <p:sp>
          <p:nvSpPr>
            <p:cNvPr id="110" name="Google Shape;110;p8"/>
            <p:cNvSpPr/>
            <p:nvPr/>
          </p:nvSpPr>
          <p:spPr>
            <a:xfrm>
              <a:off x="1465587" y="3562345"/>
              <a:ext cx="606011" cy="273632"/>
            </a:xfrm>
            <a:custGeom>
              <a:avLst/>
              <a:gdLst/>
              <a:ahLst/>
              <a:cxnLst/>
              <a:rect l="l" t="t" r="r" b="b"/>
              <a:pathLst>
                <a:path w="13802" h="6232" extrusionOk="0">
                  <a:moveTo>
                    <a:pt x="11952" y="0"/>
                  </a:moveTo>
                  <a:cubicBezTo>
                    <a:pt x="11796" y="0"/>
                    <a:pt x="11619" y="10"/>
                    <a:pt x="11420" y="30"/>
                  </a:cubicBezTo>
                  <a:cubicBezTo>
                    <a:pt x="9959" y="193"/>
                    <a:pt x="8484" y="1030"/>
                    <a:pt x="6997" y="1030"/>
                  </a:cubicBezTo>
                  <a:cubicBezTo>
                    <a:pt x="6149" y="1030"/>
                    <a:pt x="5195" y="893"/>
                    <a:pt x="4264" y="893"/>
                  </a:cubicBezTo>
                  <a:cubicBezTo>
                    <a:pt x="3440" y="893"/>
                    <a:pt x="2635" y="1000"/>
                    <a:pt x="1937" y="1405"/>
                  </a:cubicBezTo>
                  <a:cubicBezTo>
                    <a:pt x="1225" y="1817"/>
                    <a:pt x="862" y="2467"/>
                    <a:pt x="588" y="3091"/>
                  </a:cubicBezTo>
                  <a:cubicBezTo>
                    <a:pt x="275" y="3791"/>
                    <a:pt x="0" y="4541"/>
                    <a:pt x="100" y="5266"/>
                  </a:cubicBezTo>
                  <a:cubicBezTo>
                    <a:pt x="125" y="5528"/>
                    <a:pt x="225" y="5815"/>
                    <a:pt x="488" y="6003"/>
                  </a:cubicBezTo>
                  <a:cubicBezTo>
                    <a:pt x="713" y="6159"/>
                    <a:pt x="1037" y="6232"/>
                    <a:pt x="1359" y="6232"/>
                  </a:cubicBezTo>
                  <a:cubicBezTo>
                    <a:pt x="1449" y="6232"/>
                    <a:pt x="1538" y="6226"/>
                    <a:pt x="1625" y="6215"/>
                  </a:cubicBezTo>
                  <a:cubicBezTo>
                    <a:pt x="2512" y="6128"/>
                    <a:pt x="3274" y="5628"/>
                    <a:pt x="3836" y="5078"/>
                  </a:cubicBezTo>
                  <a:cubicBezTo>
                    <a:pt x="4398" y="4528"/>
                    <a:pt x="4848" y="3929"/>
                    <a:pt x="5485" y="3441"/>
                  </a:cubicBezTo>
                  <a:cubicBezTo>
                    <a:pt x="6032" y="3039"/>
                    <a:pt x="6766" y="2722"/>
                    <a:pt x="7484" y="2722"/>
                  </a:cubicBezTo>
                  <a:cubicBezTo>
                    <a:pt x="7635" y="2722"/>
                    <a:pt x="7786" y="2736"/>
                    <a:pt x="7934" y="2767"/>
                  </a:cubicBezTo>
                  <a:cubicBezTo>
                    <a:pt x="8309" y="2842"/>
                    <a:pt x="8647" y="3017"/>
                    <a:pt x="9034" y="3079"/>
                  </a:cubicBezTo>
                  <a:cubicBezTo>
                    <a:pt x="9129" y="3093"/>
                    <a:pt x="9223" y="3099"/>
                    <a:pt x="9317" y="3099"/>
                  </a:cubicBezTo>
                  <a:cubicBezTo>
                    <a:pt x="10093" y="3099"/>
                    <a:pt x="10846" y="2667"/>
                    <a:pt x="11470" y="2254"/>
                  </a:cubicBezTo>
                  <a:cubicBezTo>
                    <a:pt x="12795" y="1356"/>
                    <a:pt x="13802" y="0"/>
                    <a:pt x="1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a:off x="1470505" y="3561994"/>
              <a:ext cx="544848" cy="271612"/>
            </a:xfrm>
            <a:custGeom>
              <a:avLst/>
              <a:gdLst/>
              <a:ahLst/>
              <a:cxnLst/>
              <a:rect l="l" t="t" r="r" b="b"/>
              <a:pathLst>
                <a:path w="12409" h="6186" extrusionOk="0">
                  <a:moveTo>
                    <a:pt x="11746" y="1"/>
                  </a:moveTo>
                  <a:cubicBezTo>
                    <a:pt x="11608" y="1"/>
                    <a:pt x="11471" y="13"/>
                    <a:pt x="11296" y="26"/>
                  </a:cubicBezTo>
                  <a:cubicBezTo>
                    <a:pt x="11071" y="38"/>
                    <a:pt x="10859" y="88"/>
                    <a:pt x="10634" y="138"/>
                  </a:cubicBezTo>
                  <a:cubicBezTo>
                    <a:pt x="10659" y="213"/>
                    <a:pt x="10671" y="276"/>
                    <a:pt x="10696" y="338"/>
                  </a:cubicBezTo>
                  <a:cubicBezTo>
                    <a:pt x="10759" y="451"/>
                    <a:pt x="10871" y="538"/>
                    <a:pt x="10996" y="563"/>
                  </a:cubicBezTo>
                  <a:cubicBezTo>
                    <a:pt x="11036" y="571"/>
                    <a:pt x="11076" y="575"/>
                    <a:pt x="11117" y="575"/>
                  </a:cubicBezTo>
                  <a:cubicBezTo>
                    <a:pt x="11206" y="575"/>
                    <a:pt x="11294" y="556"/>
                    <a:pt x="11371" y="513"/>
                  </a:cubicBezTo>
                  <a:cubicBezTo>
                    <a:pt x="11382" y="517"/>
                    <a:pt x="11390" y="518"/>
                    <a:pt x="11396" y="518"/>
                  </a:cubicBezTo>
                  <a:cubicBezTo>
                    <a:pt x="11410" y="518"/>
                    <a:pt x="11412" y="509"/>
                    <a:pt x="11421" y="501"/>
                  </a:cubicBezTo>
                  <a:lnTo>
                    <a:pt x="11508" y="451"/>
                  </a:lnTo>
                  <a:cubicBezTo>
                    <a:pt x="11621" y="388"/>
                    <a:pt x="11721" y="276"/>
                    <a:pt x="11733" y="151"/>
                  </a:cubicBezTo>
                  <a:cubicBezTo>
                    <a:pt x="11746" y="101"/>
                    <a:pt x="11746" y="38"/>
                    <a:pt x="11746" y="1"/>
                  </a:cubicBezTo>
                  <a:close/>
                  <a:moveTo>
                    <a:pt x="4874" y="925"/>
                  </a:moveTo>
                  <a:cubicBezTo>
                    <a:pt x="4799" y="988"/>
                    <a:pt x="4736" y="1088"/>
                    <a:pt x="4699" y="1175"/>
                  </a:cubicBezTo>
                  <a:cubicBezTo>
                    <a:pt x="4674" y="1300"/>
                    <a:pt x="4686" y="1463"/>
                    <a:pt x="4749" y="1550"/>
                  </a:cubicBezTo>
                  <a:cubicBezTo>
                    <a:pt x="4811" y="1663"/>
                    <a:pt x="4924" y="1763"/>
                    <a:pt x="5049" y="1775"/>
                  </a:cubicBezTo>
                  <a:cubicBezTo>
                    <a:pt x="5092" y="1783"/>
                    <a:pt x="5133" y="1787"/>
                    <a:pt x="5173" y="1787"/>
                  </a:cubicBezTo>
                  <a:cubicBezTo>
                    <a:pt x="5259" y="1787"/>
                    <a:pt x="5338" y="1768"/>
                    <a:pt x="5423" y="1725"/>
                  </a:cubicBezTo>
                  <a:cubicBezTo>
                    <a:pt x="5486" y="1713"/>
                    <a:pt x="5536" y="1688"/>
                    <a:pt x="5573" y="1663"/>
                  </a:cubicBezTo>
                  <a:cubicBezTo>
                    <a:pt x="5686" y="1625"/>
                    <a:pt x="5786" y="1475"/>
                    <a:pt x="5798" y="1375"/>
                  </a:cubicBezTo>
                  <a:cubicBezTo>
                    <a:pt x="5823" y="1250"/>
                    <a:pt x="5811" y="1088"/>
                    <a:pt x="5748" y="988"/>
                  </a:cubicBezTo>
                  <a:cubicBezTo>
                    <a:pt x="5461" y="975"/>
                    <a:pt x="5174" y="950"/>
                    <a:pt x="4874" y="925"/>
                  </a:cubicBezTo>
                  <a:close/>
                  <a:moveTo>
                    <a:pt x="3087" y="975"/>
                  </a:moveTo>
                  <a:lnTo>
                    <a:pt x="3087" y="975"/>
                  </a:lnTo>
                  <a:cubicBezTo>
                    <a:pt x="2650" y="1063"/>
                    <a:pt x="2237" y="1175"/>
                    <a:pt x="1837" y="1400"/>
                  </a:cubicBezTo>
                  <a:cubicBezTo>
                    <a:pt x="1862" y="1413"/>
                    <a:pt x="1875" y="1413"/>
                    <a:pt x="1875" y="1438"/>
                  </a:cubicBezTo>
                  <a:cubicBezTo>
                    <a:pt x="1912" y="1563"/>
                    <a:pt x="1987" y="1663"/>
                    <a:pt x="2087" y="1725"/>
                  </a:cubicBezTo>
                  <a:cubicBezTo>
                    <a:pt x="2163" y="1767"/>
                    <a:pt x="2257" y="1798"/>
                    <a:pt x="2344" y="1798"/>
                  </a:cubicBezTo>
                  <a:cubicBezTo>
                    <a:pt x="2386" y="1798"/>
                    <a:pt x="2426" y="1791"/>
                    <a:pt x="2462" y="1775"/>
                  </a:cubicBezTo>
                  <a:cubicBezTo>
                    <a:pt x="2562" y="1750"/>
                    <a:pt x="2675" y="1700"/>
                    <a:pt x="2750" y="1638"/>
                  </a:cubicBezTo>
                  <a:cubicBezTo>
                    <a:pt x="2875" y="1538"/>
                    <a:pt x="2949" y="1463"/>
                    <a:pt x="3049" y="1338"/>
                  </a:cubicBezTo>
                  <a:cubicBezTo>
                    <a:pt x="3112" y="1250"/>
                    <a:pt x="3124" y="1088"/>
                    <a:pt x="3087" y="975"/>
                  </a:cubicBezTo>
                  <a:close/>
                  <a:moveTo>
                    <a:pt x="11983" y="1088"/>
                  </a:moveTo>
                  <a:cubicBezTo>
                    <a:pt x="11858" y="1088"/>
                    <a:pt x="11733" y="1138"/>
                    <a:pt x="11633" y="1225"/>
                  </a:cubicBezTo>
                  <a:cubicBezTo>
                    <a:pt x="11558" y="1325"/>
                    <a:pt x="11496" y="1425"/>
                    <a:pt x="11496" y="1575"/>
                  </a:cubicBezTo>
                  <a:lnTo>
                    <a:pt x="11496" y="1650"/>
                  </a:lnTo>
                  <a:cubicBezTo>
                    <a:pt x="11496" y="1775"/>
                    <a:pt x="11546" y="1900"/>
                    <a:pt x="11633" y="2000"/>
                  </a:cubicBezTo>
                  <a:cubicBezTo>
                    <a:pt x="11658" y="2012"/>
                    <a:pt x="11658" y="2025"/>
                    <a:pt x="11671" y="2025"/>
                  </a:cubicBezTo>
                  <a:cubicBezTo>
                    <a:pt x="11946" y="1825"/>
                    <a:pt x="12221" y="1588"/>
                    <a:pt x="12408" y="1338"/>
                  </a:cubicBezTo>
                  <a:cubicBezTo>
                    <a:pt x="12383" y="1288"/>
                    <a:pt x="12358" y="1263"/>
                    <a:pt x="12321" y="1225"/>
                  </a:cubicBezTo>
                  <a:cubicBezTo>
                    <a:pt x="12246" y="1150"/>
                    <a:pt x="12108" y="1088"/>
                    <a:pt x="11983" y="1088"/>
                  </a:cubicBezTo>
                  <a:close/>
                  <a:moveTo>
                    <a:pt x="9291" y="1887"/>
                  </a:moveTo>
                  <a:cubicBezTo>
                    <a:pt x="9124" y="1887"/>
                    <a:pt x="8963" y="1964"/>
                    <a:pt x="8872" y="2112"/>
                  </a:cubicBezTo>
                  <a:cubicBezTo>
                    <a:pt x="8860" y="2137"/>
                    <a:pt x="8847" y="2162"/>
                    <a:pt x="8822" y="2187"/>
                  </a:cubicBezTo>
                  <a:lnTo>
                    <a:pt x="8810" y="2212"/>
                  </a:lnTo>
                  <a:lnTo>
                    <a:pt x="8735" y="2287"/>
                  </a:lnTo>
                  <a:lnTo>
                    <a:pt x="8635" y="2387"/>
                  </a:lnTo>
                  <a:cubicBezTo>
                    <a:pt x="8610" y="2400"/>
                    <a:pt x="8585" y="2412"/>
                    <a:pt x="8560" y="2425"/>
                  </a:cubicBezTo>
                  <a:cubicBezTo>
                    <a:pt x="8397" y="2525"/>
                    <a:pt x="8310" y="2712"/>
                    <a:pt x="8310" y="2900"/>
                  </a:cubicBezTo>
                  <a:cubicBezTo>
                    <a:pt x="8510" y="2962"/>
                    <a:pt x="8710" y="3037"/>
                    <a:pt x="8934" y="3075"/>
                  </a:cubicBezTo>
                  <a:cubicBezTo>
                    <a:pt x="9059" y="3087"/>
                    <a:pt x="9184" y="3087"/>
                    <a:pt x="9309" y="3087"/>
                  </a:cubicBezTo>
                  <a:cubicBezTo>
                    <a:pt x="9472" y="2962"/>
                    <a:pt x="9609" y="2787"/>
                    <a:pt x="9722" y="2625"/>
                  </a:cubicBezTo>
                  <a:cubicBezTo>
                    <a:pt x="9859" y="2400"/>
                    <a:pt x="9759" y="2075"/>
                    <a:pt x="9547" y="1950"/>
                  </a:cubicBezTo>
                  <a:cubicBezTo>
                    <a:pt x="9466" y="1907"/>
                    <a:pt x="9378" y="1887"/>
                    <a:pt x="9291" y="1887"/>
                  </a:cubicBezTo>
                  <a:close/>
                  <a:moveTo>
                    <a:pt x="3486" y="2882"/>
                  </a:moveTo>
                  <a:cubicBezTo>
                    <a:pt x="3470" y="2882"/>
                    <a:pt x="3453" y="2884"/>
                    <a:pt x="3437" y="2887"/>
                  </a:cubicBezTo>
                  <a:cubicBezTo>
                    <a:pt x="3312" y="2887"/>
                    <a:pt x="3187" y="2925"/>
                    <a:pt x="3099" y="3025"/>
                  </a:cubicBezTo>
                  <a:lnTo>
                    <a:pt x="2949" y="3162"/>
                  </a:lnTo>
                  <a:cubicBezTo>
                    <a:pt x="2862" y="3262"/>
                    <a:pt x="2812" y="3387"/>
                    <a:pt x="2812" y="3512"/>
                  </a:cubicBezTo>
                  <a:cubicBezTo>
                    <a:pt x="2812" y="3637"/>
                    <a:pt x="2862" y="3774"/>
                    <a:pt x="2949" y="3849"/>
                  </a:cubicBezTo>
                  <a:cubicBezTo>
                    <a:pt x="3041" y="3941"/>
                    <a:pt x="3153" y="4001"/>
                    <a:pt x="3267" y="4001"/>
                  </a:cubicBezTo>
                  <a:cubicBezTo>
                    <a:pt x="3278" y="4001"/>
                    <a:pt x="3289" y="4000"/>
                    <a:pt x="3299" y="3999"/>
                  </a:cubicBezTo>
                  <a:cubicBezTo>
                    <a:pt x="3424" y="3999"/>
                    <a:pt x="3549" y="3949"/>
                    <a:pt x="3637" y="3849"/>
                  </a:cubicBezTo>
                  <a:lnTo>
                    <a:pt x="3787" y="3712"/>
                  </a:lnTo>
                  <a:cubicBezTo>
                    <a:pt x="3862" y="3637"/>
                    <a:pt x="3924" y="3499"/>
                    <a:pt x="3924" y="3362"/>
                  </a:cubicBezTo>
                  <a:cubicBezTo>
                    <a:pt x="3924" y="3249"/>
                    <a:pt x="3874" y="3099"/>
                    <a:pt x="3787" y="3025"/>
                  </a:cubicBezTo>
                  <a:cubicBezTo>
                    <a:pt x="3700" y="2949"/>
                    <a:pt x="3594" y="2882"/>
                    <a:pt x="3486" y="2882"/>
                  </a:cubicBezTo>
                  <a:close/>
                  <a:moveTo>
                    <a:pt x="491" y="3300"/>
                  </a:moveTo>
                  <a:cubicBezTo>
                    <a:pt x="453" y="3300"/>
                    <a:pt x="414" y="3304"/>
                    <a:pt x="376" y="3312"/>
                  </a:cubicBezTo>
                  <a:cubicBezTo>
                    <a:pt x="201" y="3699"/>
                    <a:pt x="76" y="4087"/>
                    <a:pt x="1" y="4474"/>
                  </a:cubicBezTo>
                  <a:cubicBezTo>
                    <a:pt x="32" y="4486"/>
                    <a:pt x="66" y="4493"/>
                    <a:pt x="101" y="4493"/>
                  </a:cubicBezTo>
                  <a:cubicBezTo>
                    <a:pt x="135" y="4493"/>
                    <a:pt x="169" y="4486"/>
                    <a:pt x="201" y="4474"/>
                  </a:cubicBezTo>
                  <a:cubicBezTo>
                    <a:pt x="438" y="4436"/>
                    <a:pt x="675" y="4311"/>
                    <a:pt x="850" y="4137"/>
                  </a:cubicBezTo>
                  <a:cubicBezTo>
                    <a:pt x="1038" y="3949"/>
                    <a:pt x="1038" y="3624"/>
                    <a:pt x="850" y="3437"/>
                  </a:cubicBezTo>
                  <a:cubicBezTo>
                    <a:pt x="753" y="3349"/>
                    <a:pt x="625" y="3300"/>
                    <a:pt x="491" y="3300"/>
                  </a:cubicBezTo>
                  <a:close/>
                  <a:moveTo>
                    <a:pt x="2394" y="5347"/>
                  </a:moveTo>
                  <a:cubicBezTo>
                    <a:pt x="2384" y="5347"/>
                    <a:pt x="2373" y="5347"/>
                    <a:pt x="2362" y="5349"/>
                  </a:cubicBezTo>
                  <a:cubicBezTo>
                    <a:pt x="2237" y="5349"/>
                    <a:pt x="2112" y="5399"/>
                    <a:pt x="2012" y="5498"/>
                  </a:cubicBezTo>
                  <a:lnTo>
                    <a:pt x="1937" y="5573"/>
                  </a:lnTo>
                  <a:cubicBezTo>
                    <a:pt x="1850" y="5661"/>
                    <a:pt x="1800" y="5786"/>
                    <a:pt x="1800" y="5911"/>
                  </a:cubicBezTo>
                  <a:cubicBezTo>
                    <a:pt x="1800" y="6011"/>
                    <a:pt x="1825" y="6098"/>
                    <a:pt x="1875" y="6186"/>
                  </a:cubicBezTo>
                  <a:cubicBezTo>
                    <a:pt x="2225" y="6098"/>
                    <a:pt x="2550" y="5961"/>
                    <a:pt x="2850" y="5773"/>
                  </a:cubicBezTo>
                  <a:cubicBezTo>
                    <a:pt x="2825" y="5661"/>
                    <a:pt x="2762" y="5548"/>
                    <a:pt x="2700" y="5498"/>
                  </a:cubicBezTo>
                  <a:cubicBezTo>
                    <a:pt x="2620" y="5407"/>
                    <a:pt x="2508" y="5347"/>
                    <a:pt x="2394" y="53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8"/>
          <p:cNvGrpSpPr/>
          <p:nvPr/>
        </p:nvGrpSpPr>
        <p:grpSpPr>
          <a:xfrm flipH="1">
            <a:off x="7891641" y="583657"/>
            <a:ext cx="598020" cy="410930"/>
            <a:chOff x="723559" y="736057"/>
            <a:chExt cx="598020" cy="410930"/>
          </a:xfrm>
        </p:grpSpPr>
        <p:sp>
          <p:nvSpPr>
            <p:cNvPr id="113" name="Google Shape;113;p8"/>
            <p:cNvSpPr/>
            <p:nvPr/>
          </p:nvSpPr>
          <p:spPr>
            <a:xfrm>
              <a:off x="723559" y="736057"/>
              <a:ext cx="598020" cy="410930"/>
            </a:xfrm>
            <a:custGeom>
              <a:avLst/>
              <a:gdLst/>
              <a:ahLst/>
              <a:cxnLst/>
              <a:rect l="l" t="t" r="r" b="b"/>
              <a:pathLst>
                <a:path w="13620" h="9359" extrusionOk="0">
                  <a:moveTo>
                    <a:pt x="4000" y="0"/>
                  </a:moveTo>
                  <a:cubicBezTo>
                    <a:pt x="3534" y="0"/>
                    <a:pt x="3122" y="138"/>
                    <a:pt x="2787" y="450"/>
                  </a:cubicBezTo>
                  <a:cubicBezTo>
                    <a:pt x="1" y="2987"/>
                    <a:pt x="3024" y="9359"/>
                    <a:pt x="3024" y="9359"/>
                  </a:cubicBezTo>
                  <a:lnTo>
                    <a:pt x="5386" y="7960"/>
                  </a:lnTo>
                  <a:cubicBezTo>
                    <a:pt x="5386" y="7960"/>
                    <a:pt x="3137" y="4711"/>
                    <a:pt x="4036" y="3549"/>
                  </a:cubicBezTo>
                  <a:cubicBezTo>
                    <a:pt x="4141" y="3414"/>
                    <a:pt x="4296" y="3352"/>
                    <a:pt x="4493" y="3352"/>
                  </a:cubicBezTo>
                  <a:cubicBezTo>
                    <a:pt x="5968" y="3352"/>
                    <a:pt x="9743" y="6857"/>
                    <a:pt x="11308" y="9272"/>
                  </a:cubicBezTo>
                  <a:lnTo>
                    <a:pt x="13620" y="7272"/>
                  </a:lnTo>
                  <a:cubicBezTo>
                    <a:pt x="13620" y="7272"/>
                    <a:pt x="7391" y="0"/>
                    <a:pt x="40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a:off x="799572" y="736057"/>
              <a:ext cx="515737" cy="410930"/>
            </a:xfrm>
            <a:custGeom>
              <a:avLst/>
              <a:gdLst/>
              <a:ahLst/>
              <a:cxnLst/>
              <a:rect l="l" t="t" r="r" b="b"/>
              <a:pathLst>
                <a:path w="11746" h="9359" extrusionOk="0">
                  <a:moveTo>
                    <a:pt x="3537" y="7572"/>
                  </a:moveTo>
                  <a:cubicBezTo>
                    <a:pt x="3533" y="7574"/>
                    <a:pt x="3530" y="7576"/>
                    <a:pt x="3528" y="7578"/>
                  </a:cubicBezTo>
                  <a:lnTo>
                    <a:pt x="3528" y="7578"/>
                  </a:lnTo>
                  <a:cubicBezTo>
                    <a:pt x="3531" y="7576"/>
                    <a:pt x="3534" y="7574"/>
                    <a:pt x="3537" y="7572"/>
                  </a:cubicBezTo>
                  <a:close/>
                  <a:moveTo>
                    <a:pt x="2237" y="0"/>
                  </a:moveTo>
                  <a:cubicBezTo>
                    <a:pt x="2175" y="0"/>
                    <a:pt x="2125" y="25"/>
                    <a:pt x="2063" y="25"/>
                  </a:cubicBezTo>
                  <a:cubicBezTo>
                    <a:pt x="1963" y="100"/>
                    <a:pt x="1850" y="188"/>
                    <a:pt x="1738" y="275"/>
                  </a:cubicBezTo>
                  <a:cubicBezTo>
                    <a:pt x="1713" y="225"/>
                    <a:pt x="1663" y="175"/>
                    <a:pt x="1625" y="125"/>
                  </a:cubicBezTo>
                  <a:cubicBezTo>
                    <a:pt x="1600" y="150"/>
                    <a:pt x="1563" y="163"/>
                    <a:pt x="1550" y="163"/>
                  </a:cubicBezTo>
                  <a:cubicBezTo>
                    <a:pt x="1600" y="213"/>
                    <a:pt x="1625" y="275"/>
                    <a:pt x="1675" y="313"/>
                  </a:cubicBezTo>
                  <a:cubicBezTo>
                    <a:pt x="1300" y="613"/>
                    <a:pt x="913" y="913"/>
                    <a:pt x="538" y="1225"/>
                  </a:cubicBezTo>
                  <a:cubicBezTo>
                    <a:pt x="501" y="1287"/>
                    <a:pt x="463" y="1350"/>
                    <a:pt x="426" y="1425"/>
                  </a:cubicBezTo>
                  <a:cubicBezTo>
                    <a:pt x="863" y="1087"/>
                    <a:pt x="1288" y="738"/>
                    <a:pt x="1725" y="400"/>
                  </a:cubicBezTo>
                  <a:cubicBezTo>
                    <a:pt x="2187" y="963"/>
                    <a:pt x="2650" y="1525"/>
                    <a:pt x="3112" y="2087"/>
                  </a:cubicBezTo>
                  <a:cubicBezTo>
                    <a:pt x="2475" y="2587"/>
                    <a:pt x="1850" y="3087"/>
                    <a:pt x="1213" y="3586"/>
                  </a:cubicBezTo>
                  <a:cubicBezTo>
                    <a:pt x="851" y="3149"/>
                    <a:pt x="488" y="2712"/>
                    <a:pt x="113" y="2274"/>
                  </a:cubicBezTo>
                  <a:cubicBezTo>
                    <a:pt x="101" y="2299"/>
                    <a:pt x="101" y="2349"/>
                    <a:pt x="88" y="2374"/>
                  </a:cubicBezTo>
                  <a:cubicBezTo>
                    <a:pt x="426" y="2799"/>
                    <a:pt x="776" y="3224"/>
                    <a:pt x="1125" y="3649"/>
                  </a:cubicBezTo>
                  <a:lnTo>
                    <a:pt x="1" y="4536"/>
                  </a:lnTo>
                  <a:cubicBezTo>
                    <a:pt x="1" y="4573"/>
                    <a:pt x="1" y="4611"/>
                    <a:pt x="26" y="4648"/>
                  </a:cubicBezTo>
                  <a:lnTo>
                    <a:pt x="1188" y="3711"/>
                  </a:lnTo>
                  <a:cubicBezTo>
                    <a:pt x="1550" y="4149"/>
                    <a:pt x="1925" y="4586"/>
                    <a:pt x="2287" y="5023"/>
                  </a:cubicBezTo>
                  <a:lnTo>
                    <a:pt x="2237" y="4836"/>
                  </a:lnTo>
                  <a:lnTo>
                    <a:pt x="1250" y="3661"/>
                  </a:lnTo>
                  <a:cubicBezTo>
                    <a:pt x="1900" y="3162"/>
                    <a:pt x="2525" y="2662"/>
                    <a:pt x="3162" y="2162"/>
                  </a:cubicBezTo>
                  <a:cubicBezTo>
                    <a:pt x="3624" y="2724"/>
                    <a:pt x="4099" y="3287"/>
                    <a:pt x="4561" y="3836"/>
                  </a:cubicBezTo>
                  <a:cubicBezTo>
                    <a:pt x="4499" y="3874"/>
                    <a:pt x="4424" y="3949"/>
                    <a:pt x="4362" y="3986"/>
                  </a:cubicBezTo>
                  <a:cubicBezTo>
                    <a:pt x="4399" y="3999"/>
                    <a:pt x="4412" y="4024"/>
                    <a:pt x="4437" y="4036"/>
                  </a:cubicBezTo>
                  <a:lnTo>
                    <a:pt x="4624" y="3899"/>
                  </a:lnTo>
                  <a:cubicBezTo>
                    <a:pt x="4811" y="4111"/>
                    <a:pt x="4999" y="4349"/>
                    <a:pt x="5211" y="4561"/>
                  </a:cubicBezTo>
                  <a:cubicBezTo>
                    <a:pt x="5311" y="4661"/>
                    <a:pt x="5436" y="4748"/>
                    <a:pt x="5561" y="4848"/>
                  </a:cubicBezTo>
                  <a:cubicBezTo>
                    <a:pt x="5286" y="4499"/>
                    <a:pt x="4999" y="4174"/>
                    <a:pt x="4711" y="3836"/>
                  </a:cubicBezTo>
                  <a:cubicBezTo>
                    <a:pt x="5349" y="3337"/>
                    <a:pt x="5973" y="2837"/>
                    <a:pt x="6611" y="2337"/>
                  </a:cubicBezTo>
                  <a:cubicBezTo>
                    <a:pt x="7085" y="2899"/>
                    <a:pt x="7548" y="3436"/>
                    <a:pt x="8023" y="3999"/>
                  </a:cubicBezTo>
                  <a:cubicBezTo>
                    <a:pt x="7423" y="4474"/>
                    <a:pt x="6811" y="4936"/>
                    <a:pt x="6223" y="5411"/>
                  </a:cubicBezTo>
                  <a:lnTo>
                    <a:pt x="6286" y="5473"/>
                  </a:lnTo>
                  <a:lnTo>
                    <a:pt x="8060" y="4061"/>
                  </a:lnTo>
                  <a:cubicBezTo>
                    <a:pt x="8535" y="4623"/>
                    <a:pt x="9022" y="5173"/>
                    <a:pt x="9484" y="5723"/>
                  </a:cubicBezTo>
                  <a:cubicBezTo>
                    <a:pt x="8935" y="6148"/>
                    <a:pt x="8397" y="6585"/>
                    <a:pt x="7848" y="6997"/>
                  </a:cubicBezTo>
                  <a:lnTo>
                    <a:pt x="7910" y="7060"/>
                  </a:lnTo>
                  <a:cubicBezTo>
                    <a:pt x="8460" y="6648"/>
                    <a:pt x="8997" y="6210"/>
                    <a:pt x="9534" y="5785"/>
                  </a:cubicBezTo>
                  <a:cubicBezTo>
                    <a:pt x="9997" y="6335"/>
                    <a:pt x="10484" y="6898"/>
                    <a:pt x="10971" y="7435"/>
                  </a:cubicBezTo>
                  <a:cubicBezTo>
                    <a:pt x="10409" y="7872"/>
                    <a:pt x="9859" y="8309"/>
                    <a:pt x="9297" y="8747"/>
                  </a:cubicBezTo>
                  <a:cubicBezTo>
                    <a:pt x="9310" y="8784"/>
                    <a:pt x="9334" y="8797"/>
                    <a:pt x="9347" y="8834"/>
                  </a:cubicBezTo>
                  <a:cubicBezTo>
                    <a:pt x="9909" y="8397"/>
                    <a:pt x="10459" y="7960"/>
                    <a:pt x="11021" y="7522"/>
                  </a:cubicBezTo>
                  <a:lnTo>
                    <a:pt x="11296" y="7847"/>
                  </a:lnTo>
                  <a:lnTo>
                    <a:pt x="11359" y="7785"/>
                  </a:lnTo>
                  <a:lnTo>
                    <a:pt x="11084" y="7460"/>
                  </a:lnTo>
                  <a:cubicBezTo>
                    <a:pt x="11334" y="7285"/>
                    <a:pt x="11534" y="7122"/>
                    <a:pt x="11746" y="6972"/>
                  </a:cubicBezTo>
                  <a:cubicBezTo>
                    <a:pt x="11733" y="6960"/>
                    <a:pt x="11721" y="6923"/>
                    <a:pt x="11684" y="6910"/>
                  </a:cubicBezTo>
                  <a:cubicBezTo>
                    <a:pt x="11484" y="7060"/>
                    <a:pt x="11284" y="7235"/>
                    <a:pt x="11059" y="7397"/>
                  </a:cubicBezTo>
                  <a:cubicBezTo>
                    <a:pt x="10584" y="6848"/>
                    <a:pt x="10109" y="6298"/>
                    <a:pt x="9622" y="5736"/>
                  </a:cubicBezTo>
                  <a:cubicBezTo>
                    <a:pt x="9809" y="5598"/>
                    <a:pt x="9984" y="5461"/>
                    <a:pt x="10172" y="5311"/>
                  </a:cubicBezTo>
                  <a:lnTo>
                    <a:pt x="10109" y="5248"/>
                  </a:lnTo>
                  <a:cubicBezTo>
                    <a:pt x="9922" y="5398"/>
                    <a:pt x="9747" y="5536"/>
                    <a:pt x="9559" y="5673"/>
                  </a:cubicBezTo>
                  <a:cubicBezTo>
                    <a:pt x="9097" y="5123"/>
                    <a:pt x="8610" y="4561"/>
                    <a:pt x="8147" y="4024"/>
                  </a:cubicBezTo>
                  <a:cubicBezTo>
                    <a:pt x="8272" y="3924"/>
                    <a:pt x="8397" y="3811"/>
                    <a:pt x="8535" y="3724"/>
                  </a:cubicBezTo>
                  <a:lnTo>
                    <a:pt x="8472" y="3661"/>
                  </a:lnTo>
                  <a:cubicBezTo>
                    <a:pt x="8347" y="3749"/>
                    <a:pt x="8222" y="3849"/>
                    <a:pt x="8098" y="3961"/>
                  </a:cubicBezTo>
                  <a:cubicBezTo>
                    <a:pt x="7623" y="3399"/>
                    <a:pt x="7160" y="2849"/>
                    <a:pt x="6686" y="2287"/>
                  </a:cubicBezTo>
                  <a:cubicBezTo>
                    <a:pt x="6723" y="2249"/>
                    <a:pt x="6748" y="2237"/>
                    <a:pt x="6786" y="2212"/>
                  </a:cubicBezTo>
                  <a:cubicBezTo>
                    <a:pt x="6748" y="2187"/>
                    <a:pt x="6736" y="2174"/>
                    <a:pt x="6711" y="2150"/>
                  </a:cubicBezTo>
                  <a:cubicBezTo>
                    <a:pt x="6673" y="2162"/>
                    <a:pt x="6661" y="2187"/>
                    <a:pt x="6623" y="2212"/>
                  </a:cubicBezTo>
                  <a:cubicBezTo>
                    <a:pt x="6536" y="2100"/>
                    <a:pt x="6423" y="1975"/>
                    <a:pt x="6336" y="1850"/>
                  </a:cubicBezTo>
                  <a:cubicBezTo>
                    <a:pt x="6223" y="1775"/>
                    <a:pt x="6123" y="1687"/>
                    <a:pt x="6011" y="1625"/>
                  </a:cubicBezTo>
                  <a:lnTo>
                    <a:pt x="6011" y="1625"/>
                  </a:lnTo>
                  <a:cubicBezTo>
                    <a:pt x="6186" y="1850"/>
                    <a:pt x="6373" y="2050"/>
                    <a:pt x="6548" y="2274"/>
                  </a:cubicBezTo>
                  <a:cubicBezTo>
                    <a:pt x="5911" y="2774"/>
                    <a:pt x="5286" y="3274"/>
                    <a:pt x="4649" y="3774"/>
                  </a:cubicBezTo>
                  <a:cubicBezTo>
                    <a:pt x="4174" y="3212"/>
                    <a:pt x="3712" y="2662"/>
                    <a:pt x="3237" y="2100"/>
                  </a:cubicBezTo>
                  <a:cubicBezTo>
                    <a:pt x="3774" y="1675"/>
                    <a:pt x="4287" y="1275"/>
                    <a:pt x="4811" y="863"/>
                  </a:cubicBezTo>
                  <a:cubicBezTo>
                    <a:pt x="4786" y="850"/>
                    <a:pt x="4749" y="838"/>
                    <a:pt x="4736" y="813"/>
                  </a:cubicBezTo>
                  <a:lnTo>
                    <a:pt x="3187" y="2037"/>
                  </a:lnTo>
                  <a:cubicBezTo>
                    <a:pt x="2725" y="1475"/>
                    <a:pt x="2250" y="913"/>
                    <a:pt x="1800" y="350"/>
                  </a:cubicBezTo>
                  <a:cubicBezTo>
                    <a:pt x="1938" y="238"/>
                    <a:pt x="2088" y="125"/>
                    <a:pt x="2237" y="0"/>
                  </a:cubicBezTo>
                  <a:close/>
                  <a:moveTo>
                    <a:pt x="2487" y="5473"/>
                  </a:moveTo>
                  <a:cubicBezTo>
                    <a:pt x="1900" y="5948"/>
                    <a:pt x="1313" y="6398"/>
                    <a:pt x="738" y="6860"/>
                  </a:cubicBezTo>
                  <a:cubicBezTo>
                    <a:pt x="626" y="6735"/>
                    <a:pt x="526" y="6598"/>
                    <a:pt x="413" y="6473"/>
                  </a:cubicBezTo>
                  <a:lnTo>
                    <a:pt x="413" y="6473"/>
                  </a:lnTo>
                  <a:cubicBezTo>
                    <a:pt x="426" y="6535"/>
                    <a:pt x="438" y="6610"/>
                    <a:pt x="463" y="6673"/>
                  </a:cubicBezTo>
                  <a:cubicBezTo>
                    <a:pt x="526" y="6760"/>
                    <a:pt x="601" y="6848"/>
                    <a:pt x="663" y="6923"/>
                  </a:cubicBezTo>
                  <a:cubicBezTo>
                    <a:pt x="626" y="6960"/>
                    <a:pt x="588" y="6985"/>
                    <a:pt x="551" y="7022"/>
                  </a:cubicBezTo>
                  <a:cubicBezTo>
                    <a:pt x="563" y="7047"/>
                    <a:pt x="563" y="7085"/>
                    <a:pt x="588" y="7110"/>
                  </a:cubicBezTo>
                  <a:cubicBezTo>
                    <a:pt x="626" y="7085"/>
                    <a:pt x="676" y="7035"/>
                    <a:pt x="726" y="6997"/>
                  </a:cubicBezTo>
                  <a:cubicBezTo>
                    <a:pt x="1188" y="7560"/>
                    <a:pt x="1663" y="8122"/>
                    <a:pt x="2125" y="8672"/>
                  </a:cubicBezTo>
                  <a:cubicBezTo>
                    <a:pt x="1863" y="8884"/>
                    <a:pt x="1613" y="9084"/>
                    <a:pt x="1363" y="9284"/>
                  </a:cubicBezTo>
                  <a:cubicBezTo>
                    <a:pt x="1375" y="9309"/>
                    <a:pt x="1400" y="9346"/>
                    <a:pt x="1400" y="9359"/>
                  </a:cubicBezTo>
                  <a:cubicBezTo>
                    <a:pt x="1663" y="9159"/>
                    <a:pt x="1913" y="8934"/>
                    <a:pt x="2175" y="8734"/>
                  </a:cubicBezTo>
                  <a:cubicBezTo>
                    <a:pt x="2200" y="8772"/>
                    <a:pt x="2237" y="8797"/>
                    <a:pt x="2262" y="8847"/>
                  </a:cubicBezTo>
                  <a:lnTo>
                    <a:pt x="2350" y="8797"/>
                  </a:lnTo>
                  <a:cubicBezTo>
                    <a:pt x="2312" y="8759"/>
                    <a:pt x="2262" y="8722"/>
                    <a:pt x="2237" y="8672"/>
                  </a:cubicBezTo>
                  <a:cubicBezTo>
                    <a:pt x="2675" y="8334"/>
                    <a:pt x="3112" y="7972"/>
                    <a:pt x="3549" y="7635"/>
                  </a:cubicBezTo>
                  <a:cubicBezTo>
                    <a:pt x="3539" y="7603"/>
                    <a:pt x="3520" y="7589"/>
                    <a:pt x="3528" y="7578"/>
                  </a:cubicBezTo>
                  <a:lnTo>
                    <a:pt x="3528" y="7578"/>
                  </a:lnTo>
                  <a:cubicBezTo>
                    <a:pt x="3069" y="7914"/>
                    <a:pt x="2647" y="8274"/>
                    <a:pt x="2200" y="8609"/>
                  </a:cubicBezTo>
                  <a:cubicBezTo>
                    <a:pt x="1738" y="8047"/>
                    <a:pt x="1263" y="7510"/>
                    <a:pt x="801" y="6948"/>
                  </a:cubicBezTo>
                  <a:cubicBezTo>
                    <a:pt x="1363" y="6473"/>
                    <a:pt x="1938" y="6023"/>
                    <a:pt x="2512" y="5573"/>
                  </a:cubicBezTo>
                  <a:cubicBezTo>
                    <a:pt x="2500" y="5536"/>
                    <a:pt x="2500" y="5511"/>
                    <a:pt x="2487" y="54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8"/>
          <p:cNvSpPr/>
          <p:nvPr/>
        </p:nvSpPr>
        <p:spPr>
          <a:xfrm flipH="1">
            <a:off x="224020" y="4029124"/>
            <a:ext cx="376463" cy="319208"/>
          </a:xfrm>
          <a:custGeom>
            <a:avLst/>
            <a:gdLst/>
            <a:ahLst/>
            <a:cxnLst/>
            <a:rect l="l" t="t" r="r" b="b"/>
            <a:pathLst>
              <a:path w="8574" h="7270" extrusionOk="0">
                <a:moveTo>
                  <a:pt x="4369" y="0"/>
                </a:moveTo>
                <a:cubicBezTo>
                  <a:pt x="2123" y="0"/>
                  <a:pt x="0" y="2181"/>
                  <a:pt x="1864" y="5284"/>
                </a:cubicBezTo>
                <a:cubicBezTo>
                  <a:pt x="2719" y="6709"/>
                  <a:pt x="3708" y="7270"/>
                  <a:pt x="4631" y="7270"/>
                </a:cubicBezTo>
                <a:cubicBezTo>
                  <a:pt x="6784" y="7270"/>
                  <a:pt x="8574" y="4217"/>
                  <a:pt x="7437" y="1961"/>
                </a:cubicBezTo>
                <a:cubicBezTo>
                  <a:pt x="6747" y="594"/>
                  <a:pt x="5541" y="0"/>
                  <a:pt x="4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6" name="Google Shape;116;p8"/>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117" name="Google Shape;117;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8"/>
        <p:cNvGrpSpPr/>
        <p:nvPr/>
      </p:nvGrpSpPr>
      <p:grpSpPr>
        <a:xfrm>
          <a:off x="0" y="0"/>
          <a:ext cx="0" cy="0"/>
          <a:chOff x="0" y="0"/>
          <a:chExt cx="0" cy="0"/>
        </a:xfrm>
      </p:grpSpPr>
      <p:sp>
        <p:nvSpPr>
          <p:cNvPr id="119" name="Google Shape;119;p9"/>
          <p:cNvSpPr txBox="1">
            <a:spLocks noGrp="1"/>
          </p:cNvSpPr>
          <p:nvPr>
            <p:ph type="title"/>
          </p:nvPr>
        </p:nvSpPr>
        <p:spPr>
          <a:xfrm>
            <a:off x="720000" y="367423"/>
            <a:ext cx="77040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0" name="Google Shape;120;p9"/>
          <p:cNvSpPr/>
          <p:nvPr/>
        </p:nvSpPr>
        <p:spPr>
          <a:xfrm flipH="1">
            <a:off x="-509105" y="-285000"/>
            <a:ext cx="907694" cy="730023"/>
          </a:xfrm>
          <a:custGeom>
            <a:avLst/>
            <a:gdLst/>
            <a:ahLst/>
            <a:cxnLst/>
            <a:rect l="l" t="t" r="r" b="b"/>
            <a:pathLst>
              <a:path w="21779" h="17516" extrusionOk="0">
                <a:moveTo>
                  <a:pt x="11644" y="0"/>
                </a:moveTo>
                <a:cubicBezTo>
                  <a:pt x="9499" y="0"/>
                  <a:pt x="9948" y="3112"/>
                  <a:pt x="8334" y="3769"/>
                </a:cubicBezTo>
                <a:cubicBezTo>
                  <a:pt x="8052" y="3882"/>
                  <a:pt x="7777" y="3931"/>
                  <a:pt x="7506" y="3931"/>
                </a:cubicBezTo>
                <a:cubicBezTo>
                  <a:pt x="5827" y="3931"/>
                  <a:pt x="4334" y="2045"/>
                  <a:pt x="2523" y="2045"/>
                </a:cubicBezTo>
                <a:cubicBezTo>
                  <a:pt x="2380" y="2045"/>
                  <a:pt x="2235" y="2056"/>
                  <a:pt x="2087" y="2082"/>
                </a:cubicBezTo>
                <a:cubicBezTo>
                  <a:pt x="1162" y="2244"/>
                  <a:pt x="475" y="3019"/>
                  <a:pt x="238" y="3869"/>
                </a:cubicBezTo>
                <a:cubicBezTo>
                  <a:pt x="0" y="4693"/>
                  <a:pt x="150" y="5580"/>
                  <a:pt x="363" y="6430"/>
                </a:cubicBezTo>
                <a:cubicBezTo>
                  <a:pt x="1312" y="10228"/>
                  <a:pt x="3649" y="13702"/>
                  <a:pt x="6910" y="16188"/>
                </a:cubicBezTo>
                <a:cubicBezTo>
                  <a:pt x="7470" y="16620"/>
                  <a:pt x="8965" y="17515"/>
                  <a:pt x="10331" y="17515"/>
                </a:cubicBezTo>
                <a:cubicBezTo>
                  <a:pt x="10944" y="17515"/>
                  <a:pt x="11531" y="17335"/>
                  <a:pt x="11995" y="16851"/>
                </a:cubicBezTo>
                <a:cubicBezTo>
                  <a:pt x="13407" y="15376"/>
                  <a:pt x="11346" y="11578"/>
                  <a:pt x="12533" y="11203"/>
                </a:cubicBezTo>
                <a:cubicBezTo>
                  <a:pt x="12646" y="11131"/>
                  <a:pt x="12796" y="11098"/>
                  <a:pt x="12975" y="11098"/>
                </a:cubicBezTo>
                <a:cubicBezTo>
                  <a:pt x="14482" y="11098"/>
                  <a:pt x="18084" y="13379"/>
                  <a:pt x="19778" y="13379"/>
                </a:cubicBezTo>
                <a:cubicBezTo>
                  <a:pt x="20176" y="13379"/>
                  <a:pt x="20469" y="13253"/>
                  <a:pt x="20604" y="12940"/>
                </a:cubicBezTo>
                <a:cubicBezTo>
                  <a:pt x="21779" y="10253"/>
                  <a:pt x="15681" y="3419"/>
                  <a:pt x="14057" y="1432"/>
                </a:cubicBezTo>
                <a:cubicBezTo>
                  <a:pt x="13582" y="832"/>
                  <a:pt x="13032" y="233"/>
                  <a:pt x="12245" y="70"/>
                </a:cubicBezTo>
                <a:cubicBezTo>
                  <a:pt x="12025" y="23"/>
                  <a:pt x="11825" y="0"/>
                  <a:pt x="11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8353030" y="4699999"/>
            <a:ext cx="1205953" cy="216080"/>
          </a:xfrm>
          <a:custGeom>
            <a:avLst/>
            <a:gdLst/>
            <a:ahLst/>
            <a:cxnLst/>
            <a:rect l="l" t="t" r="r" b="b"/>
            <a:pathLst>
              <a:path w="44308" h="7939" extrusionOk="0">
                <a:moveTo>
                  <a:pt x="17004" y="0"/>
                </a:moveTo>
                <a:cubicBezTo>
                  <a:pt x="14359" y="0"/>
                  <a:pt x="12934" y="3283"/>
                  <a:pt x="9609" y="4673"/>
                </a:cubicBezTo>
                <a:cubicBezTo>
                  <a:pt x="9192" y="4849"/>
                  <a:pt x="8720" y="4924"/>
                  <a:pt x="8216" y="4924"/>
                </a:cubicBezTo>
                <a:cubicBezTo>
                  <a:pt x="5143" y="4924"/>
                  <a:pt x="900" y="2111"/>
                  <a:pt x="900" y="2111"/>
                </a:cubicBezTo>
                <a:lnTo>
                  <a:pt x="1" y="5522"/>
                </a:lnTo>
                <a:cubicBezTo>
                  <a:pt x="2267" y="6874"/>
                  <a:pt x="4932" y="7938"/>
                  <a:pt x="7502" y="7938"/>
                </a:cubicBezTo>
                <a:cubicBezTo>
                  <a:pt x="8686" y="7938"/>
                  <a:pt x="9850" y="7712"/>
                  <a:pt x="10946" y="7184"/>
                </a:cubicBezTo>
                <a:cubicBezTo>
                  <a:pt x="12820" y="6272"/>
                  <a:pt x="14357" y="4523"/>
                  <a:pt x="16444" y="4273"/>
                </a:cubicBezTo>
                <a:cubicBezTo>
                  <a:pt x="16613" y="4252"/>
                  <a:pt x="16780" y="4243"/>
                  <a:pt x="16947" y="4243"/>
                </a:cubicBezTo>
                <a:cubicBezTo>
                  <a:pt x="18935" y="4243"/>
                  <a:pt x="20755" y="5600"/>
                  <a:pt x="22704" y="6234"/>
                </a:cubicBezTo>
                <a:cubicBezTo>
                  <a:pt x="23571" y="6520"/>
                  <a:pt x="24489" y="6663"/>
                  <a:pt x="25409" y="6663"/>
                </a:cubicBezTo>
                <a:cubicBezTo>
                  <a:pt x="26423" y="6663"/>
                  <a:pt x="27438" y="6488"/>
                  <a:pt x="28389" y="6134"/>
                </a:cubicBezTo>
                <a:cubicBezTo>
                  <a:pt x="30025" y="5546"/>
                  <a:pt x="31651" y="4418"/>
                  <a:pt x="33332" y="4418"/>
                </a:cubicBezTo>
                <a:cubicBezTo>
                  <a:pt x="33615" y="4418"/>
                  <a:pt x="33900" y="4450"/>
                  <a:pt x="34186" y="4523"/>
                </a:cubicBezTo>
                <a:cubicBezTo>
                  <a:pt x="35336" y="4822"/>
                  <a:pt x="36223" y="5697"/>
                  <a:pt x="37222" y="6359"/>
                </a:cubicBezTo>
                <a:cubicBezTo>
                  <a:pt x="38533" y="7209"/>
                  <a:pt x="40095" y="7650"/>
                  <a:pt x="41660" y="7650"/>
                </a:cubicBezTo>
                <a:cubicBezTo>
                  <a:pt x="42557" y="7650"/>
                  <a:pt x="43455" y="7505"/>
                  <a:pt x="44307" y="7209"/>
                </a:cubicBezTo>
                <a:lnTo>
                  <a:pt x="43932" y="4398"/>
                </a:lnTo>
                <a:cubicBezTo>
                  <a:pt x="43226" y="4579"/>
                  <a:pt x="42581" y="4658"/>
                  <a:pt x="41984" y="4658"/>
                </a:cubicBezTo>
                <a:cubicBezTo>
                  <a:pt x="37624" y="4658"/>
                  <a:pt x="35881" y="405"/>
                  <a:pt x="32288" y="405"/>
                </a:cubicBezTo>
                <a:cubicBezTo>
                  <a:pt x="31553" y="405"/>
                  <a:pt x="30741" y="583"/>
                  <a:pt x="29813" y="1012"/>
                </a:cubicBezTo>
                <a:cubicBezTo>
                  <a:pt x="26690" y="2449"/>
                  <a:pt x="25650" y="3295"/>
                  <a:pt x="24550" y="3295"/>
                </a:cubicBezTo>
                <a:cubicBezTo>
                  <a:pt x="23498" y="3295"/>
                  <a:pt x="22391" y="2521"/>
                  <a:pt x="19355" y="749"/>
                </a:cubicBezTo>
                <a:cubicBezTo>
                  <a:pt x="18454" y="220"/>
                  <a:pt x="17688" y="0"/>
                  <a:pt x="17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flipH="1">
            <a:off x="8289399" y="-388295"/>
            <a:ext cx="644751" cy="936618"/>
          </a:xfrm>
          <a:custGeom>
            <a:avLst/>
            <a:gdLst/>
            <a:ahLst/>
            <a:cxnLst/>
            <a:rect l="l" t="t" r="r" b="b"/>
            <a:pathLst>
              <a:path w="15470" h="22473" extrusionOk="0">
                <a:moveTo>
                  <a:pt x="9123" y="0"/>
                </a:moveTo>
                <a:cubicBezTo>
                  <a:pt x="7348" y="0"/>
                  <a:pt x="5853" y="1168"/>
                  <a:pt x="4874" y="2588"/>
                </a:cubicBezTo>
                <a:cubicBezTo>
                  <a:pt x="4299" y="3450"/>
                  <a:pt x="3812" y="4388"/>
                  <a:pt x="3674" y="5412"/>
                </a:cubicBezTo>
                <a:cubicBezTo>
                  <a:pt x="3537" y="6449"/>
                  <a:pt x="3799" y="7561"/>
                  <a:pt x="4549" y="8273"/>
                </a:cubicBezTo>
                <a:cubicBezTo>
                  <a:pt x="4724" y="8448"/>
                  <a:pt x="4924" y="8586"/>
                  <a:pt x="5036" y="8811"/>
                </a:cubicBezTo>
                <a:cubicBezTo>
                  <a:pt x="5386" y="9510"/>
                  <a:pt x="4561" y="10198"/>
                  <a:pt x="3912" y="10660"/>
                </a:cubicBezTo>
                <a:cubicBezTo>
                  <a:pt x="2575" y="11585"/>
                  <a:pt x="1513" y="13409"/>
                  <a:pt x="2387" y="14758"/>
                </a:cubicBezTo>
                <a:cubicBezTo>
                  <a:pt x="2587" y="15071"/>
                  <a:pt x="2900" y="15345"/>
                  <a:pt x="2937" y="15745"/>
                </a:cubicBezTo>
                <a:cubicBezTo>
                  <a:pt x="3012" y="16457"/>
                  <a:pt x="1613" y="16395"/>
                  <a:pt x="1175" y="16682"/>
                </a:cubicBezTo>
                <a:cubicBezTo>
                  <a:pt x="476" y="17107"/>
                  <a:pt x="13" y="17994"/>
                  <a:pt x="13" y="18807"/>
                </a:cubicBezTo>
                <a:cubicBezTo>
                  <a:pt x="1" y="20031"/>
                  <a:pt x="776" y="21181"/>
                  <a:pt x="1800" y="21868"/>
                </a:cubicBezTo>
                <a:cubicBezTo>
                  <a:pt x="2362" y="22246"/>
                  <a:pt x="3081" y="22473"/>
                  <a:pt x="3762" y="22473"/>
                </a:cubicBezTo>
                <a:cubicBezTo>
                  <a:pt x="4475" y="22473"/>
                  <a:pt x="5146" y="22224"/>
                  <a:pt x="5549" y="21643"/>
                </a:cubicBezTo>
                <a:cubicBezTo>
                  <a:pt x="6173" y="20743"/>
                  <a:pt x="5661" y="18394"/>
                  <a:pt x="6985" y="18019"/>
                </a:cubicBezTo>
                <a:cubicBezTo>
                  <a:pt x="7071" y="17996"/>
                  <a:pt x="7158" y="17987"/>
                  <a:pt x="7248" y="17987"/>
                </a:cubicBezTo>
                <a:cubicBezTo>
                  <a:pt x="7446" y="17987"/>
                  <a:pt x="7653" y="18031"/>
                  <a:pt x="7860" y="18057"/>
                </a:cubicBezTo>
                <a:cubicBezTo>
                  <a:pt x="7959" y="18066"/>
                  <a:pt x="8055" y="18070"/>
                  <a:pt x="8150" y="18070"/>
                </a:cubicBezTo>
                <a:cubicBezTo>
                  <a:pt x="10914" y="18070"/>
                  <a:pt x="11699" y="14264"/>
                  <a:pt x="10696" y="12222"/>
                </a:cubicBezTo>
                <a:cubicBezTo>
                  <a:pt x="10496" y="11822"/>
                  <a:pt x="10234" y="11397"/>
                  <a:pt x="10259" y="10947"/>
                </a:cubicBezTo>
                <a:cubicBezTo>
                  <a:pt x="10322" y="9835"/>
                  <a:pt x="11733" y="9635"/>
                  <a:pt x="12471" y="9136"/>
                </a:cubicBezTo>
                <a:cubicBezTo>
                  <a:pt x="13370" y="8511"/>
                  <a:pt x="14307" y="7499"/>
                  <a:pt x="14620" y="6412"/>
                </a:cubicBezTo>
                <a:cubicBezTo>
                  <a:pt x="15469" y="3450"/>
                  <a:pt x="12071" y="77"/>
                  <a:pt x="9234" y="2"/>
                </a:cubicBezTo>
                <a:cubicBezTo>
                  <a:pt x="9197" y="1"/>
                  <a:pt x="9160" y="0"/>
                  <a:pt x="9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flipH="1">
            <a:off x="190575" y="166653"/>
            <a:ext cx="695764" cy="644084"/>
          </a:xfrm>
          <a:custGeom>
            <a:avLst/>
            <a:gdLst/>
            <a:ahLst/>
            <a:cxnLst/>
            <a:rect l="l" t="t" r="r" b="b"/>
            <a:pathLst>
              <a:path w="16694" h="15454" extrusionOk="0">
                <a:moveTo>
                  <a:pt x="7245" y="1"/>
                </a:moveTo>
                <a:cubicBezTo>
                  <a:pt x="6106" y="1"/>
                  <a:pt x="4948" y="473"/>
                  <a:pt x="3849" y="1621"/>
                </a:cubicBezTo>
                <a:cubicBezTo>
                  <a:pt x="1974" y="3596"/>
                  <a:pt x="0" y="8956"/>
                  <a:pt x="4198" y="9531"/>
                </a:cubicBezTo>
                <a:cubicBezTo>
                  <a:pt x="4324" y="9547"/>
                  <a:pt x="4450" y="9555"/>
                  <a:pt x="4576" y="9555"/>
                </a:cubicBezTo>
                <a:cubicBezTo>
                  <a:pt x="5199" y="9555"/>
                  <a:pt x="5817" y="9368"/>
                  <a:pt x="6410" y="9181"/>
                </a:cubicBezTo>
                <a:cubicBezTo>
                  <a:pt x="6616" y="9122"/>
                  <a:pt x="6836" y="9063"/>
                  <a:pt x="7045" y="9063"/>
                </a:cubicBezTo>
                <a:cubicBezTo>
                  <a:pt x="7191" y="9063"/>
                  <a:pt x="7331" y="9091"/>
                  <a:pt x="7460" y="9168"/>
                </a:cubicBezTo>
                <a:cubicBezTo>
                  <a:pt x="8034" y="9493"/>
                  <a:pt x="7847" y="10355"/>
                  <a:pt x="8009" y="10992"/>
                </a:cubicBezTo>
                <a:cubicBezTo>
                  <a:pt x="8177" y="11663"/>
                  <a:pt x="8862" y="12149"/>
                  <a:pt x="9543" y="12149"/>
                </a:cubicBezTo>
                <a:cubicBezTo>
                  <a:pt x="9675" y="12149"/>
                  <a:pt x="9806" y="12130"/>
                  <a:pt x="9934" y="12092"/>
                </a:cubicBezTo>
                <a:cubicBezTo>
                  <a:pt x="10283" y="11980"/>
                  <a:pt x="10596" y="11742"/>
                  <a:pt x="10958" y="11705"/>
                </a:cubicBezTo>
                <a:cubicBezTo>
                  <a:pt x="11004" y="11699"/>
                  <a:pt x="11050" y="11696"/>
                  <a:pt x="11094" y="11696"/>
                </a:cubicBezTo>
                <a:cubicBezTo>
                  <a:pt x="11950" y="11696"/>
                  <a:pt x="12477" y="12696"/>
                  <a:pt x="12845" y="13504"/>
                </a:cubicBezTo>
                <a:cubicBezTo>
                  <a:pt x="13120" y="14079"/>
                  <a:pt x="13432" y="14628"/>
                  <a:pt x="13932" y="15028"/>
                </a:cubicBezTo>
                <a:cubicBezTo>
                  <a:pt x="14251" y="15289"/>
                  <a:pt x="14678" y="15453"/>
                  <a:pt x="15094" y="15453"/>
                </a:cubicBezTo>
                <a:cubicBezTo>
                  <a:pt x="15297" y="15453"/>
                  <a:pt x="15497" y="15414"/>
                  <a:pt x="15681" y="15328"/>
                </a:cubicBezTo>
                <a:cubicBezTo>
                  <a:pt x="16618" y="14878"/>
                  <a:pt x="16693" y="13604"/>
                  <a:pt x="16556" y="12592"/>
                </a:cubicBezTo>
                <a:cubicBezTo>
                  <a:pt x="16206" y="10218"/>
                  <a:pt x="15331" y="7931"/>
                  <a:pt x="14269" y="5795"/>
                </a:cubicBezTo>
                <a:cubicBezTo>
                  <a:pt x="12915" y="3059"/>
                  <a:pt x="10143" y="1"/>
                  <a:pt x="7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rot="-5400000" flipH="1">
            <a:off x="-97541" y="3886091"/>
            <a:ext cx="284220" cy="322989"/>
          </a:xfrm>
          <a:custGeom>
            <a:avLst/>
            <a:gdLst/>
            <a:ahLst/>
            <a:cxnLst/>
            <a:rect l="l" t="t" r="r" b="b"/>
            <a:pathLst>
              <a:path w="9010" h="10239" extrusionOk="0">
                <a:moveTo>
                  <a:pt x="0" y="0"/>
                </a:moveTo>
                <a:cubicBezTo>
                  <a:pt x="0" y="0"/>
                  <a:pt x="0" y="9659"/>
                  <a:pt x="3536" y="10221"/>
                </a:cubicBezTo>
                <a:cubicBezTo>
                  <a:pt x="3611" y="10233"/>
                  <a:pt x="3684" y="10239"/>
                  <a:pt x="3758" y="10239"/>
                </a:cubicBezTo>
                <a:cubicBezTo>
                  <a:pt x="6736" y="10239"/>
                  <a:pt x="9009" y="575"/>
                  <a:pt x="9009" y="575"/>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rot="-5400000" flipH="1">
            <a:off x="201343" y="3936800"/>
            <a:ext cx="142741" cy="143120"/>
          </a:xfrm>
          <a:custGeom>
            <a:avLst/>
            <a:gdLst/>
            <a:ahLst/>
            <a:cxnLst/>
            <a:rect l="l" t="t" r="r" b="b"/>
            <a:pathLst>
              <a:path w="4525" h="4537" extrusionOk="0">
                <a:moveTo>
                  <a:pt x="2262" y="0"/>
                </a:moveTo>
                <a:cubicBezTo>
                  <a:pt x="1013" y="0"/>
                  <a:pt x="1" y="1013"/>
                  <a:pt x="1" y="2262"/>
                </a:cubicBezTo>
                <a:cubicBezTo>
                  <a:pt x="1" y="3512"/>
                  <a:pt x="1013" y="4536"/>
                  <a:pt x="2262" y="4536"/>
                </a:cubicBezTo>
                <a:cubicBezTo>
                  <a:pt x="3512" y="4536"/>
                  <a:pt x="4524" y="3512"/>
                  <a:pt x="4524" y="2262"/>
                </a:cubicBezTo>
                <a:cubicBezTo>
                  <a:pt x="4524" y="1013"/>
                  <a:pt x="3512" y="0"/>
                  <a:pt x="2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flipH="1">
            <a:off x="-116925" y="4536636"/>
            <a:ext cx="2419421" cy="1719030"/>
          </a:xfrm>
          <a:custGeom>
            <a:avLst/>
            <a:gdLst/>
            <a:ahLst/>
            <a:cxnLst/>
            <a:rect l="l" t="t" r="r" b="b"/>
            <a:pathLst>
              <a:path w="58051" h="41246" fill="none" extrusionOk="0">
                <a:moveTo>
                  <a:pt x="0" y="41245"/>
                </a:moveTo>
                <a:cubicBezTo>
                  <a:pt x="9784" y="29288"/>
                  <a:pt x="19817" y="16818"/>
                  <a:pt x="32062" y="7397"/>
                </a:cubicBezTo>
                <a:cubicBezTo>
                  <a:pt x="34598" y="5448"/>
                  <a:pt x="37247" y="3611"/>
                  <a:pt x="40121" y="2212"/>
                </a:cubicBezTo>
                <a:cubicBezTo>
                  <a:pt x="42995" y="825"/>
                  <a:pt x="46731" y="0"/>
                  <a:pt x="49130" y="2087"/>
                </a:cubicBezTo>
                <a:cubicBezTo>
                  <a:pt x="49979" y="2836"/>
                  <a:pt x="50542" y="3861"/>
                  <a:pt x="50916" y="4923"/>
                </a:cubicBezTo>
                <a:cubicBezTo>
                  <a:pt x="52553" y="9546"/>
                  <a:pt x="50704" y="15144"/>
                  <a:pt x="46643" y="17893"/>
                </a:cubicBezTo>
                <a:cubicBezTo>
                  <a:pt x="48380" y="12257"/>
                  <a:pt x="52491" y="8122"/>
                  <a:pt x="58051" y="6148"/>
                </a:cubicBezTo>
              </a:path>
            </a:pathLst>
          </a:cu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flipH="1">
            <a:off x="8682134" y="664310"/>
            <a:ext cx="401563" cy="431279"/>
          </a:xfrm>
          <a:custGeom>
            <a:avLst/>
            <a:gdLst/>
            <a:ahLst/>
            <a:cxnLst/>
            <a:rect l="l" t="t" r="r" b="b"/>
            <a:pathLst>
              <a:path w="9635" h="10348" extrusionOk="0">
                <a:moveTo>
                  <a:pt x="4508" y="0"/>
                </a:moveTo>
                <a:cubicBezTo>
                  <a:pt x="3660" y="0"/>
                  <a:pt x="2863" y="253"/>
                  <a:pt x="2262" y="939"/>
                </a:cubicBezTo>
                <a:cubicBezTo>
                  <a:pt x="1" y="3525"/>
                  <a:pt x="1888" y="10347"/>
                  <a:pt x="1888" y="10347"/>
                </a:cubicBezTo>
                <a:lnTo>
                  <a:pt x="1888" y="10335"/>
                </a:lnTo>
                <a:lnTo>
                  <a:pt x="4124" y="10335"/>
                </a:lnTo>
                <a:cubicBezTo>
                  <a:pt x="4124" y="10335"/>
                  <a:pt x="2975" y="3275"/>
                  <a:pt x="4374" y="2363"/>
                </a:cubicBezTo>
                <a:cubicBezTo>
                  <a:pt x="4624" y="2202"/>
                  <a:pt x="4895" y="2133"/>
                  <a:pt x="5177" y="2133"/>
                </a:cubicBezTo>
                <a:cubicBezTo>
                  <a:pt x="6766" y="2133"/>
                  <a:pt x="8660" y="4325"/>
                  <a:pt x="8660" y="4325"/>
                </a:cubicBezTo>
                <a:lnTo>
                  <a:pt x="9634" y="1963"/>
                </a:lnTo>
                <a:cubicBezTo>
                  <a:pt x="9634" y="1963"/>
                  <a:pt x="6873" y="0"/>
                  <a:pt x="4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flipH="1">
            <a:off x="8332618" y="-387795"/>
            <a:ext cx="580151" cy="918739"/>
          </a:xfrm>
          <a:custGeom>
            <a:avLst/>
            <a:gdLst/>
            <a:ahLst/>
            <a:cxnLst/>
            <a:rect l="l" t="t" r="r" b="b"/>
            <a:pathLst>
              <a:path w="13920" h="22044" extrusionOk="0">
                <a:moveTo>
                  <a:pt x="8512" y="1"/>
                </a:moveTo>
                <a:cubicBezTo>
                  <a:pt x="8115" y="1"/>
                  <a:pt x="7738" y="63"/>
                  <a:pt x="7372" y="177"/>
                </a:cubicBezTo>
                <a:cubicBezTo>
                  <a:pt x="7422" y="427"/>
                  <a:pt x="7622" y="640"/>
                  <a:pt x="7872" y="677"/>
                </a:cubicBezTo>
                <a:cubicBezTo>
                  <a:pt x="7900" y="680"/>
                  <a:pt x="7928" y="682"/>
                  <a:pt x="7955" y="682"/>
                </a:cubicBezTo>
                <a:cubicBezTo>
                  <a:pt x="8270" y="682"/>
                  <a:pt x="8539" y="488"/>
                  <a:pt x="8597" y="177"/>
                </a:cubicBezTo>
                <a:lnTo>
                  <a:pt x="8622" y="2"/>
                </a:lnTo>
                <a:cubicBezTo>
                  <a:pt x="8585" y="1"/>
                  <a:pt x="8548" y="1"/>
                  <a:pt x="8512" y="1"/>
                </a:cubicBezTo>
                <a:close/>
                <a:moveTo>
                  <a:pt x="4798" y="1989"/>
                </a:moveTo>
                <a:cubicBezTo>
                  <a:pt x="4648" y="2176"/>
                  <a:pt x="4498" y="2376"/>
                  <a:pt x="4361" y="2576"/>
                </a:cubicBezTo>
                <a:lnTo>
                  <a:pt x="3936" y="3239"/>
                </a:lnTo>
                <a:cubicBezTo>
                  <a:pt x="3961" y="3313"/>
                  <a:pt x="3986" y="3376"/>
                  <a:pt x="4036" y="3438"/>
                </a:cubicBezTo>
                <a:cubicBezTo>
                  <a:pt x="4161" y="3603"/>
                  <a:pt x="4360" y="3703"/>
                  <a:pt x="4562" y="3703"/>
                </a:cubicBezTo>
                <a:cubicBezTo>
                  <a:pt x="4682" y="3703"/>
                  <a:pt x="4803" y="3668"/>
                  <a:pt x="4911" y="3588"/>
                </a:cubicBezTo>
                <a:cubicBezTo>
                  <a:pt x="5223" y="3363"/>
                  <a:pt x="5435" y="2951"/>
                  <a:pt x="5360" y="2551"/>
                </a:cubicBezTo>
                <a:cubicBezTo>
                  <a:pt x="5335" y="2389"/>
                  <a:pt x="5273" y="2239"/>
                  <a:pt x="5148" y="2126"/>
                </a:cubicBezTo>
                <a:cubicBezTo>
                  <a:pt x="5048" y="2051"/>
                  <a:pt x="4923" y="1989"/>
                  <a:pt x="4798" y="1989"/>
                </a:cubicBezTo>
                <a:close/>
                <a:moveTo>
                  <a:pt x="9745" y="3006"/>
                </a:moveTo>
                <a:cubicBezTo>
                  <a:pt x="9437" y="3006"/>
                  <a:pt x="9178" y="3209"/>
                  <a:pt x="9121" y="3513"/>
                </a:cubicBezTo>
                <a:lnTo>
                  <a:pt x="9084" y="3763"/>
                </a:lnTo>
                <a:cubicBezTo>
                  <a:pt x="9021" y="4088"/>
                  <a:pt x="9246" y="4450"/>
                  <a:pt x="9584" y="4488"/>
                </a:cubicBezTo>
                <a:cubicBezTo>
                  <a:pt x="9611" y="4491"/>
                  <a:pt x="9638" y="4492"/>
                  <a:pt x="9664" y="4492"/>
                </a:cubicBezTo>
                <a:cubicBezTo>
                  <a:pt x="9970" y="4492"/>
                  <a:pt x="10238" y="4298"/>
                  <a:pt x="10296" y="3988"/>
                </a:cubicBezTo>
                <a:lnTo>
                  <a:pt x="10346" y="3738"/>
                </a:lnTo>
                <a:cubicBezTo>
                  <a:pt x="10408" y="3401"/>
                  <a:pt x="10171" y="3051"/>
                  <a:pt x="9846" y="3014"/>
                </a:cubicBezTo>
                <a:cubicBezTo>
                  <a:pt x="9812" y="3009"/>
                  <a:pt x="9778" y="3006"/>
                  <a:pt x="9745" y="3006"/>
                </a:cubicBezTo>
                <a:close/>
                <a:moveTo>
                  <a:pt x="13245" y="2701"/>
                </a:moveTo>
                <a:cubicBezTo>
                  <a:pt x="12970" y="2801"/>
                  <a:pt x="12770" y="3039"/>
                  <a:pt x="12795" y="3351"/>
                </a:cubicBezTo>
                <a:lnTo>
                  <a:pt x="12795" y="3401"/>
                </a:lnTo>
                <a:cubicBezTo>
                  <a:pt x="12795" y="3426"/>
                  <a:pt x="12782" y="3438"/>
                  <a:pt x="12782" y="3451"/>
                </a:cubicBezTo>
                <a:lnTo>
                  <a:pt x="12732" y="3501"/>
                </a:lnTo>
                <a:cubicBezTo>
                  <a:pt x="12495" y="3738"/>
                  <a:pt x="12545" y="4188"/>
                  <a:pt x="12795" y="4376"/>
                </a:cubicBezTo>
                <a:cubicBezTo>
                  <a:pt x="12923" y="4470"/>
                  <a:pt x="13063" y="4515"/>
                  <a:pt x="13200" y="4515"/>
                </a:cubicBezTo>
                <a:cubicBezTo>
                  <a:pt x="13371" y="4515"/>
                  <a:pt x="13538" y="4445"/>
                  <a:pt x="13669" y="4313"/>
                </a:cubicBezTo>
                <a:cubicBezTo>
                  <a:pt x="13782" y="4201"/>
                  <a:pt x="13857" y="4088"/>
                  <a:pt x="13919" y="3951"/>
                </a:cubicBezTo>
                <a:cubicBezTo>
                  <a:pt x="13769" y="3501"/>
                  <a:pt x="13532" y="3089"/>
                  <a:pt x="13245" y="2701"/>
                </a:cubicBezTo>
                <a:close/>
                <a:moveTo>
                  <a:pt x="6273" y="6778"/>
                </a:moveTo>
                <a:cubicBezTo>
                  <a:pt x="6066" y="6778"/>
                  <a:pt x="5859" y="6873"/>
                  <a:pt x="5748" y="7062"/>
                </a:cubicBezTo>
                <a:cubicBezTo>
                  <a:pt x="5740" y="7062"/>
                  <a:pt x="5732" y="7061"/>
                  <a:pt x="5725" y="7061"/>
                </a:cubicBezTo>
                <a:cubicBezTo>
                  <a:pt x="5445" y="7061"/>
                  <a:pt x="5159" y="7282"/>
                  <a:pt x="5110" y="7574"/>
                </a:cubicBezTo>
                <a:cubicBezTo>
                  <a:pt x="5061" y="7924"/>
                  <a:pt x="5273" y="8236"/>
                  <a:pt x="5610" y="8299"/>
                </a:cubicBezTo>
                <a:cubicBezTo>
                  <a:pt x="5678" y="8313"/>
                  <a:pt x="5746" y="8319"/>
                  <a:pt x="5815" y="8319"/>
                </a:cubicBezTo>
                <a:cubicBezTo>
                  <a:pt x="6243" y="8319"/>
                  <a:pt x="6673" y="8062"/>
                  <a:pt x="6835" y="7674"/>
                </a:cubicBezTo>
                <a:cubicBezTo>
                  <a:pt x="6972" y="7374"/>
                  <a:pt x="6860" y="6987"/>
                  <a:pt x="6547" y="6837"/>
                </a:cubicBezTo>
                <a:cubicBezTo>
                  <a:pt x="6461" y="6798"/>
                  <a:pt x="6367" y="6778"/>
                  <a:pt x="6273" y="6778"/>
                </a:cubicBezTo>
                <a:close/>
                <a:moveTo>
                  <a:pt x="12090" y="7951"/>
                </a:moveTo>
                <a:cubicBezTo>
                  <a:pt x="11915" y="7951"/>
                  <a:pt x="11742" y="8022"/>
                  <a:pt x="11608" y="8149"/>
                </a:cubicBezTo>
                <a:cubicBezTo>
                  <a:pt x="11345" y="8424"/>
                  <a:pt x="11208" y="8836"/>
                  <a:pt x="11245" y="9211"/>
                </a:cubicBezTo>
                <a:cubicBezTo>
                  <a:pt x="11270" y="9298"/>
                  <a:pt x="11283" y="9373"/>
                  <a:pt x="11333" y="9448"/>
                </a:cubicBezTo>
                <a:cubicBezTo>
                  <a:pt x="11558" y="9336"/>
                  <a:pt x="11783" y="9248"/>
                  <a:pt x="11958" y="9124"/>
                </a:cubicBezTo>
                <a:cubicBezTo>
                  <a:pt x="12208" y="8949"/>
                  <a:pt x="12470" y="8749"/>
                  <a:pt x="12707" y="8511"/>
                </a:cubicBezTo>
                <a:cubicBezTo>
                  <a:pt x="12682" y="8336"/>
                  <a:pt x="12607" y="8186"/>
                  <a:pt x="12482" y="8086"/>
                </a:cubicBezTo>
                <a:cubicBezTo>
                  <a:pt x="12362" y="7994"/>
                  <a:pt x="12226" y="7951"/>
                  <a:pt x="12090" y="7951"/>
                </a:cubicBezTo>
                <a:close/>
                <a:moveTo>
                  <a:pt x="3686" y="10411"/>
                </a:moveTo>
                <a:cubicBezTo>
                  <a:pt x="3599" y="10498"/>
                  <a:pt x="3486" y="10573"/>
                  <a:pt x="3399" y="10635"/>
                </a:cubicBezTo>
                <a:cubicBezTo>
                  <a:pt x="2999" y="10923"/>
                  <a:pt x="2624" y="11273"/>
                  <a:pt x="2312" y="11685"/>
                </a:cubicBezTo>
                <a:cubicBezTo>
                  <a:pt x="2349" y="11735"/>
                  <a:pt x="2374" y="11760"/>
                  <a:pt x="2412" y="11785"/>
                </a:cubicBezTo>
                <a:cubicBezTo>
                  <a:pt x="2520" y="11872"/>
                  <a:pt x="2676" y="11940"/>
                  <a:pt x="2813" y="11940"/>
                </a:cubicBezTo>
                <a:cubicBezTo>
                  <a:pt x="2834" y="11940"/>
                  <a:pt x="2854" y="11938"/>
                  <a:pt x="2874" y="11935"/>
                </a:cubicBezTo>
                <a:cubicBezTo>
                  <a:pt x="3036" y="11910"/>
                  <a:pt x="3186" y="11835"/>
                  <a:pt x="3299" y="11710"/>
                </a:cubicBezTo>
                <a:cubicBezTo>
                  <a:pt x="3361" y="11635"/>
                  <a:pt x="3399" y="11573"/>
                  <a:pt x="3411" y="11498"/>
                </a:cubicBezTo>
                <a:cubicBezTo>
                  <a:pt x="3486" y="11473"/>
                  <a:pt x="3549" y="11448"/>
                  <a:pt x="3624" y="11398"/>
                </a:cubicBezTo>
                <a:cubicBezTo>
                  <a:pt x="3749" y="11310"/>
                  <a:pt x="3861" y="11148"/>
                  <a:pt x="3898" y="10998"/>
                </a:cubicBezTo>
                <a:cubicBezTo>
                  <a:pt x="3911" y="10835"/>
                  <a:pt x="3898" y="10660"/>
                  <a:pt x="3786" y="10523"/>
                </a:cubicBezTo>
                <a:cubicBezTo>
                  <a:pt x="3749" y="10498"/>
                  <a:pt x="3724" y="10460"/>
                  <a:pt x="3686" y="10411"/>
                </a:cubicBezTo>
                <a:close/>
                <a:moveTo>
                  <a:pt x="9169" y="11080"/>
                </a:moveTo>
                <a:cubicBezTo>
                  <a:pt x="8938" y="11080"/>
                  <a:pt x="8727" y="11208"/>
                  <a:pt x="8609" y="11435"/>
                </a:cubicBezTo>
                <a:cubicBezTo>
                  <a:pt x="8547" y="11548"/>
                  <a:pt x="8484" y="11672"/>
                  <a:pt x="8422" y="11772"/>
                </a:cubicBezTo>
                <a:cubicBezTo>
                  <a:pt x="8272" y="12060"/>
                  <a:pt x="8422" y="12485"/>
                  <a:pt x="8721" y="12610"/>
                </a:cubicBezTo>
                <a:cubicBezTo>
                  <a:pt x="8810" y="12647"/>
                  <a:pt x="8899" y="12665"/>
                  <a:pt x="8986" y="12665"/>
                </a:cubicBezTo>
                <a:cubicBezTo>
                  <a:pt x="9217" y="12665"/>
                  <a:pt x="9428" y="12537"/>
                  <a:pt x="9546" y="12310"/>
                </a:cubicBezTo>
                <a:cubicBezTo>
                  <a:pt x="9609" y="12197"/>
                  <a:pt x="9671" y="12072"/>
                  <a:pt x="9734" y="11960"/>
                </a:cubicBezTo>
                <a:cubicBezTo>
                  <a:pt x="9896" y="11685"/>
                  <a:pt x="9734" y="11260"/>
                  <a:pt x="9434" y="11135"/>
                </a:cubicBezTo>
                <a:cubicBezTo>
                  <a:pt x="9345" y="11098"/>
                  <a:pt x="9256" y="11080"/>
                  <a:pt x="9169" y="11080"/>
                </a:cubicBezTo>
                <a:close/>
                <a:moveTo>
                  <a:pt x="3900" y="13015"/>
                </a:moveTo>
                <a:cubicBezTo>
                  <a:pt x="3602" y="13015"/>
                  <a:pt x="3343" y="13217"/>
                  <a:pt x="3286" y="13522"/>
                </a:cubicBezTo>
                <a:lnTo>
                  <a:pt x="3274" y="13647"/>
                </a:lnTo>
                <a:cubicBezTo>
                  <a:pt x="3211" y="13959"/>
                  <a:pt x="3436" y="14321"/>
                  <a:pt x="3774" y="14371"/>
                </a:cubicBezTo>
                <a:cubicBezTo>
                  <a:pt x="3807" y="14376"/>
                  <a:pt x="3839" y="14379"/>
                  <a:pt x="3872" y="14379"/>
                </a:cubicBezTo>
                <a:cubicBezTo>
                  <a:pt x="4170" y="14379"/>
                  <a:pt x="4429" y="14176"/>
                  <a:pt x="4486" y="13872"/>
                </a:cubicBezTo>
                <a:lnTo>
                  <a:pt x="4498" y="13747"/>
                </a:lnTo>
                <a:cubicBezTo>
                  <a:pt x="4561" y="13409"/>
                  <a:pt x="4336" y="13059"/>
                  <a:pt x="3998" y="13022"/>
                </a:cubicBezTo>
                <a:cubicBezTo>
                  <a:pt x="3965" y="13017"/>
                  <a:pt x="3933" y="13015"/>
                  <a:pt x="3900" y="13015"/>
                </a:cubicBezTo>
                <a:close/>
                <a:moveTo>
                  <a:pt x="9023" y="15314"/>
                </a:moveTo>
                <a:cubicBezTo>
                  <a:pt x="8725" y="15314"/>
                  <a:pt x="8465" y="15516"/>
                  <a:pt x="8409" y="15821"/>
                </a:cubicBezTo>
                <a:lnTo>
                  <a:pt x="8284" y="16558"/>
                </a:lnTo>
                <a:cubicBezTo>
                  <a:pt x="8222" y="16883"/>
                  <a:pt x="8459" y="17245"/>
                  <a:pt x="8784" y="17270"/>
                </a:cubicBezTo>
                <a:cubicBezTo>
                  <a:pt x="8818" y="17275"/>
                  <a:pt x="8853" y="17278"/>
                  <a:pt x="8886" y="17278"/>
                </a:cubicBezTo>
                <a:cubicBezTo>
                  <a:pt x="9182" y="17278"/>
                  <a:pt x="9440" y="17084"/>
                  <a:pt x="9496" y="16770"/>
                </a:cubicBezTo>
                <a:lnTo>
                  <a:pt x="9621" y="16046"/>
                </a:lnTo>
                <a:cubicBezTo>
                  <a:pt x="9684" y="15733"/>
                  <a:pt x="9471" y="15371"/>
                  <a:pt x="9121" y="15321"/>
                </a:cubicBezTo>
                <a:cubicBezTo>
                  <a:pt x="9088" y="15316"/>
                  <a:pt x="9056" y="15314"/>
                  <a:pt x="9023" y="15314"/>
                </a:cubicBezTo>
                <a:close/>
                <a:moveTo>
                  <a:pt x="4383" y="17363"/>
                </a:moveTo>
                <a:cubicBezTo>
                  <a:pt x="4087" y="17363"/>
                  <a:pt x="3830" y="17556"/>
                  <a:pt x="3774" y="17870"/>
                </a:cubicBezTo>
                <a:lnTo>
                  <a:pt x="3749" y="17995"/>
                </a:lnTo>
                <a:cubicBezTo>
                  <a:pt x="3686" y="18320"/>
                  <a:pt x="3923" y="18682"/>
                  <a:pt x="4248" y="18707"/>
                </a:cubicBezTo>
                <a:cubicBezTo>
                  <a:pt x="4284" y="18712"/>
                  <a:pt x="4319" y="18715"/>
                  <a:pt x="4354" y="18715"/>
                </a:cubicBezTo>
                <a:cubicBezTo>
                  <a:pt x="4659" y="18715"/>
                  <a:pt x="4917" y="18521"/>
                  <a:pt x="4973" y="18207"/>
                </a:cubicBezTo>
                <a:lnTo>
                  <a:pt x="4986" y="18082"/>
                </a:lnTo>
                <a:cubicBezTo>
                  <a:pt x="5048" y="17770"/>
                  <a:pt x="4836" y="17408"/>
                  <a:pt x="4486" y="17370"/>
                </a:cubicBezTo>
                <a:cubicBezTo>
                  <a:pt x="4451" y="17365"/>
                  <a:pt x="4417" y="17363"/>
                  <a:pt x="4383" y="17363"/>
                </a:cubicBezTo>
                <a:close/>
                <a:moveTo>
                  <a:pt x="643" y="20089"/>
                </a:moveTo>
                <a:cubicBezTo>
                  <a:pt x="349" y="20089"/>
                  <a:pt x="80" y="20271"/>
                  <a:pt x="0" y="20569"/>
                </a:cubicBezTo>
                <a:cubicBezTo>
                  <a:pt x="288" y="21006"/>
                  <a:pt x="650" y="21393"/>
                  <a:pt x="1050" y="21706"/>
                </a:cubicBezTo>
                <a:cubicBezTo>
                  <a:pt x="1062" y="21681"/>
                  <a:pt x="1062" y="21668"/>
                  <a:pt x="1062" y="21631"/>
                </a:cubicBezTo>
                <a:cubicBezTo>
                  <a:pt x="1087" y="21568"/>
                  <a:pt x="1087" y="21506"/>
                  <a:pt x="1100" y="21443"/>
                </a:cubicBezTo>
                <a:cubicBezTo>
                  <a:pt x="1112" y="21431"/>
                  <a:pt x="1125" y="21393"/>
                  <a:pt x="1150" y="21381"/>
                </a:cubicBezTo>
                <a:cubicBezTo>
                  <a:pt x="1362" y="21194"/>
                  <a:pt x="1375" y="20881"/>
                  <a:pt x="1237" y="20669"/>
                </a:cubicBezTo>
                <a:cubicBezTo>
                  <a:pt x="1200" y="20394"/>
                  <a:pt x="1000" y="20131"/>
                  <a:pt x="725" y="20094"/>
                </a:cubicBezTo>
                <a:cubicBezTo>
                  <a:pt x="697" y="20091"/>
                  <a:pt x="670" y="20089"/>
                  <a:pt x="643" y="20089"/>
                </a:cubicBezTo>
                <a:close/>
                <a:moveTo>
                  <a:pt x="5285" y="20944"/>
                </a:moveTo>
                <a:lnTo>
                  <a:pt x="5285" y="20944"/>
                </a:lnTo>
                <a:cubicBezTo>
                  <a:pt x="5023" y="20994"/>
                  <a:pt x="4798" y="21181"/>
                  <a:pt x="4736" y="21456"/>
                </a:cubicBezTo>
                <a:lnTo>
                  <a:pt x="4736" y="21581"/>
                </a:lnTo>
                <a:cubicBezTo>
                  <a:pt x="4673" y="21731"/>
                  <a:pt x="4636" y="21881"/>
                  <a:pt x="4623" y="22043"/>
                </a:cubicBezTo>
                <a:cubicBezTo>
                  <a:pt x="4786" y="21931"/>
                  <a:pt x="4911" y="21793"/>
                  <a:pt x="5011" y="21631"/>
                </a:cubicBezTo>
                <a:cubicBezTo>
                  <a:pt x="5148" y="21443"/>
                  <a:pt x="5223" y="21206"/>
                  <a:pt x="5285" y="209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9" name="Google Shape;129;p9"/>
          <p:cNvPicPr preferRelativeResize="0"/>
          <p:nvPr/>
        </p:nvPicPr>
        <p:blipFill rotWithShape="1">
          <a:blip r:embed="rId2">
            <a:alphaModFix amt="17000"/>
          </a:blip>
          <a:srcRect t="15626"/>
          <a:stretch/>
        </p:blipFill>
        <p:spPr>
          <a:xfrm>
            <a:off x="0" y="0"/>
            <a:ext cx="9144000" cy="5143500"/>
          </a:xfrm>
          <a:prstGeom prst="rect">
            <a:avLst/>
          </a:prstGeom>
          <a:noFill/>
          <a:ln>
            <a:noFill/>
          </a:ln>
        </p:spPr>
      </p:pic>
      <p:sp>
        <p:nvSpPr>
          <p:cNvPr id="130" name="Google Shape;130;p9"/>
          <p:cNvSpPr txBox="1">
            <a:spLocks noGrp="1"/>
          </p:cNvSpPr>
          <p:nvPr>
            <p:ph type="subTitle" idx="1"/>
          </p:nvPr>
        </p:nvSpPr>
        <p:spPr>
          <a:xfrm>
            <a:off x="715100" y="1348750"/>
            <a:ext cx="7704000" cy="1223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sz="1600"/>
            </a:lvl1pPr>
            <a:lvl2pPr lvl="1" algn="ctr" rtl="0">
              <a:lnSpc>
                <a:spcPct val="100000"/>
              </a:lnSpc>
              <a:spcBef>
                <a:spcPts val="1600"/>
              </a:spcBef>
              <a:spcAft>
                <a:spcPts val="0"/>
              </a:spcAft>
              <a:buSzPts val="1200"/>
              <a:buChar char="○"/>
              <a:defRPr/>
            </a:lvl2pPr>
            <a:lvl3pPr lvl="2" algn="ctr" rtl="0">
              <a:lnSpc>
                <a:spcPct val="100000"/>
              </a:lnSpc>
              <a:spcBef>
                <a:spcPts val="1600"/>
              </a:spcBef>
              <a:spcAft>
                <a:spcPts val="0"/>
              </a:spcAft>
              <a:buSzPts val="1200"/>
              <a:buChar char="■"/>
              <a:defRPr/>
            </a:lvl3pPr>
            <a:lvl4pPr lvl="3" algn="ctr" rtl="0">
              <a:lnSpc>
                <a:spcPct val="100000"/>
              </a:lnSpc>
              <a:spcBef>
                <a:spcPts val="1600"/>
              </a:spcBef>
              <a:spcAft>
                <a:spcPts val="0"/>
              </a:spcAft>
              <a:buSzPts val="1200"/>
              <a:buChar char="●"/>
              <a:defRPr/>
            </a:lvl4pPr>
            <a:lvl5pPr lvl="4" algn="ctr" rtl="0">
              <a:lnSpc>
                <a:spcPct val="100000"/>
              </a:lnSpc>
              <a:spcBef>
                <a:spcPts val="1600"/>
              </a:spcBef>
              <a:spcAft>
                <a:spcPts val="0"/>
              </a:spcAft>
              <a:buSzPts val="1200"/>
              <a:buChar char="○"/>
              <a:defRPr/>
            </a:lvl5pPr>
            <a:lvl6pPr lvl="5" algn="ctr" rtl="0">
              <a:lnSpc>
                <a:spcPct val="100000"/>
              </a:lnSpc>
              <a:spcBef>
                <a:spcPts val="1600"/>
              </a:spcBef>
              <a:spcAft>
                <a:spcPts val="0"/>
              </a:spcAft>
              <a:buSzPts val="1200"/>
              <a:buChar char="■"/>
              <a:defRPr/>
            </a:lvl6pPr>
            <a:lvl7pPr lvl="6" algn="ctr" rtl="0">
              <a:lnSpc>
                <a:spcPct val="100000"/>
              </a:lnSpc>
              <a:spcBef>
                <a:spcPts val="1600"/>
              </a:spcBef>
              <a:spcAft>
                <a:spcPts val="0"/>
              </a:spcAft>
              <a:buSzPts val="1200"/>
              <a:buChar char="●"/>
              <a:defRPr/>
            </a:lvl7pPr>
            <a:lvl8pPr lvl="7" algn="ctr" rtl="0">
              <a:lnSpc>
                <a:spcPct val="100000"/>
              </a:lnSpc>
              <a:spcBef>
                <a:spcPts val="1600"/>
              </a:spcBef>
              <a:spcAft>
                <a:spcPts val="0"/>
              </a:spcAft>
              <a:buSzPts val="1200"/>
              <a:buChar char="○"/>
              <a:defRPr/>
            </a:lvl8pPr>
            <a:lvl9pPr lvl="8" algn="ctr" rtl="0">
              <a:lnSpc>
                <a:spcPct val="100000"/>
              </a:lnSpc>
              <a:spcBef>
                <a:spcPts val="1600"/>
              </a:spcBef>
              <a:spcAft>
                <a:spcPts val="1600"/>
              </a:spcAft>
              <a:buSzPts val="12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1"/>
        <p:cNvGrpSpPr/>
        <p:nvPr/>
      </p:nvGrpSpPr>
      <p:grpSpPr>
        <a:xfrm>
          <a:off x="0" y="0"/>
          <a:ext cx="0" cy="0"/>
          <a:chOff x="0" y="0"/>
          <a:chExt cx="0" cy="0"/>
        </a:xfrm>
      </p:grpSpPr>
      <p:sp>
        <p:nvSpPr>
          <p:cNvPr id="132" name="Google Shape;132;p10"/>
          <p:cNvSpPr>
            <a:spLocks noGrp="1"/>
          </p:cNvSpPr>
          <p:nvPr>
            <p:ph type="pic" idx="2"/>
          </p:nvPr>
        </p:nvSpPr>
        <p:spPr>
          <a:xfrm>
            <a:off x="-5325" y="-6450"/>
            <a:ext cx="9144000" cy="5143500"/>
          </a:xfrm>
          <a:prstGeom prst="rect">
            <a:avLst/>
          </a:prstGeom>
          <a:noFill/>
          <a:ln>
            <a:noFill/>
          </a:ln>
        </p:spPr>
      </p:sp>
      <p:sp>
        <p:nvSpPr>
          <p:cNvPr id="133" name="Google Shape;133;p10"/>
          <p:cNvSpPr txBox="1">
            <a:spLocks noGrp="1"/>
          </p:cNvSpPr>
          <p:nvPr>
            <p:ph type="title"/>
          </p:nvPr>
        </p:nvSpPr>
        <p:spPr>
          <a:xfrm>
            <a:off x="720000" y="2285400"/>
            <a:ext cx="7704000" cy="5727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Be Vietnam Pro SemiBold"/>
              <a:buNone/>
              <a:defRPr sz="3500">
                <a:solidFill>
                  <a:schemeClr val="dk1"/>
                </a:solidFill>
                <a:latin typeface="Be Vietnam Pro SemiBold"/>
                <a:ea typeface="Be Vietnam Pro SemiBold"/>
                <a:cs typeface="Be Vietnam Pro SemiBold"/>
                <a:sym typeface="Be Vietnam Pro SemiBold"/>
              </a:defRPr>
            </a:lvl1pPr>
            <a:lvl2pPr lvl="1" rtl="0">
              <a:spcBef>
                <a:spcPts val="0"/>
              </a:spcBef>
              <a:spcAft>
                <a:spcPts val="0"/>
              </a:spcAft>
              <a:buClr>
                <a:schemeClr val="dk1"/>
              </a:buClr>
              <a:buSzPts val="3500"/>
              <a:buFont typeface="Be Vietnam Pro"/>
              <a:buNone/>
              <a:defRPr sz="3500">
                <a:solidFill>
                  <a:schemeClr val="dk1"/>
                </a:solidFill>
                <a:latin typeface="Be Vietnam Pro"/>
                <a:ea typeface="Be Vietnam Pro"/>
                <a:cs typeface="Be Vietnam Pro"/>
                <a:sym typeface="Be Vietnam Pro"/>
              </a:defRPr>
            </a:lvl2pPr>
            <a:lvl3pPr lvl="2" rtl="0">
              <a:spcBef>
                <a:spcPts val="0"/>
              </a:spcBef>
              <a:spcAft>
                <a:spcPts val="0"/>
              </a:spcAft>
              <a:buClr>
                <a:schemeClr val="dk1"/>
              </a:buClr>
              <a:buSzPts val="3500"/>
              <a:buFont typeface="Be Vietnam Pro"/>
              <a:buNone/>
              <a:defRPr sz="3500">
                <a:solidFill>
                  <a:schemeClr val="dk1"/>
                </a:solidFill>
                <a:latin typeface="Be Vietnam Pro"/>
                <a:ea typeface="Be Vietnam Pro"/>
                <a:cs typeface="Be Vietnam Pro"/>
                <a:sym typeface="Be Vietnam Pro"/>
              </a:defRPr>
            </a:lvl3pPr>
            <a:lvl4pPr lvl="3" rtl="0">
              <a:spcBef>
                <a:spcPts val="0"/>
              </a:spcBef>
              <a:spcAft>
                <a:spcPts val="0"/>
              </a:spcAft>
              <a:buClr>
                <a:schemeClr val="dk1"/>
              </a:buClr>
              <a:buSzPts val="3500"/>
              <a:buFont typeface="Be Vietnam Pro"/>
              <a:buNone/>
              <a:defRPr sz="3500">
                <a:solidFill>
                  <a:schemeClr val="dk1"/>
                </a:solidFill>
                <a:latin typeface="Be Vietnam Pro"/>
                <a:ea typeface="Be Vietnam Pro"/>
                <a:cs typeface="Be Vietnam Pro"/>
                <a:sym typeface="Be Vietnam Pro"/>
              </a:defRPr>
            </a:lvl4pPr>
            <a:lvl5pPr lvl="4" rtl="0">
              <a:spcBef>
                <a:spcPts val="0"/>
              </a:spcBef>
              <a:spcAft>
                <a:spcPts val="0"/>
              </a:spcAft>
              <a:buClr>
                <a:schemeClr val="dk1"/>
              </a:buClr>
              <a:buSzPts val="3500"/>
              <a:buFont typeface="Be Vietnam Pro"/>
              <a:buNone/>
              <a:defRPr sz="3500">
                <a:solidFill>
                  <a:schemeClr val="dk1"/>
                </a:solidFill>
                <a:latin typeface="Be Vietnam Pro"/>
                <a:ea typeface="Be Vietnam Pro"/>
                <a:cs typeface="Be Vietnam Pro"/>
                <a:sym typeface="Be Vietnam Pro"/>
              </a:defRPr>
            </a:lvl5pPr>
            <a:lvl6pPr lvl="5" rtl="0">
              <a:spcBef>
                <a:spcPts val="0"/>
              </a:spcBef>
              <a:spcAft>
                <a:spcPts val="0"/>
              </a:spcAft>
              <a:buClr>
                <a:schemeClr val="dk1"/>
              </a:buClr>
              <a:buSzPts val="3500"/>
              <a:buFont typeface="Be Vietnam Pro"/>
              <a:buNone/>
              <a:defRPr sz="3500">
                <a:solidFill>
                  <a:schemeClr val="dk1"/>
                </a:solidFill>
                <a:latin typeface="Be Vietnam Pro"/>
                <a:ea typeface="Be Vietnam Pro"/>
                <a:cs typeface="Be Vietnam Pro"/>
                <a:sym typeface="Be Vietnam Pro"/>
              </a:defRPr>
            </a:lvl6pPr>
            <a:lvl7pPr lvl="6" rtl="0">
              <a:spcBef>
                <a:spcPts val="0"/>
              </a:spcBef>
              <a:spcAft>
                <a:spcPts val="0"/>
              </a:spcAft>
              <a:buClr>
                <a:schemeClr val="dk1"/>
              </a:buClr>
              <a:buSzPts val="3500"/>
              <a:buFont typeface="Be Vietnam Pro"/>
              <a:buNone/>
              <a:defRPr sz="3500">
                <a:solidFill>
                  <a:schemeClr val="dk1"/>
                </a:solidFill>
                <a:latin typeface="Be Vietnam Pro"/>
                <a:ea typeface="Be Vietnam Pro"/>
                <a:cs typeface="Be Vietnam Pro"/>
                <a:sym typeface="Be Vietnam Pro"/>
              </a:defRPr>
            </a:lvl7pPr>
            <a:lvl8pPr lvl="7" rtl="0">
              <a:spcBef>
                <a:spcPts val="0"/>
              </a:spcBef>
              <a:spcAft>
                <a:spcPts val="0"/>
              </a:spcAft>
              <a:buClr>
                <a:schemeClr val="dk1"/>
              </a:buClr>
              <a:buSzPts val="3500"/>
              <a:buFont typeface="Be Vietnam Pro"/>
              <a:buNone/>
              <a:defRPr sz="3500">
                <a:solidFill>
                  <a:schemeClr val="dk1"/>
                </a:solidFill>
                <a:latin typeface="Be Vietnam Pro"/>
                <a:ea typeface="Be Vietnam Pro"/>
                <a:cs typeface="Be Vietnam Pro"/>
                <a:sym typeface="Be Vietnam Pro"/>
              </a:defRPr>
            </a:lvl8pPr>
            <a:lvl9pPr lvl="8" rtl="0">
              <a:spcBef>
                <a:spcPts val="0"/>
              </a:spcBef>
              <a:spcAft>
                <a:spcPts val="0"/>
              </a:spcAft>
              <a:buClr>
                <a:schemeClr val="dk1"/>
              </a:buClr>
              <a:buSzPts val="3500"/>
              <a:buFont typeface="Be Vietnam Pro"/>
              <a:buNone/>
              <a:defRPr sz="3500">
                <a:solidFill>
                  <a:schemeClr val="dk1"/>
                </a:solidFill>
                <a:latin typeface="Be Vietnam Pro"/>
                <a:ea typeface="Be Vietnam Pro"/>
                <a:cs typeface="Be Vietnam Pro"/>
                <a:sym typeface="Be Vietnam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Familjen Grotesk"/>
              <a:buChar char="●"/>
              <a:defRPr sz="1200">
                <a:solidFill>
                  <a:schemeClr val="dk1"/>
                </a:solidFill>
                <a:latin typeface="Familjen Grotesk"/>
                <a:ea typeface="Familjen Grotesk"/>
                <a:cs typeface="Familjen Grotesk"/>
                <a:sym typeface="Familjen Grotesk"/>
              </a:defRPr>
            </a:lvl1pPr>
            <a:lvl2pPr marL="914400" lvl="1" indent="-304800" rtl="0">
              <a:lnSpc>
                <a:spcPct val="100000"/>
              </a:lnSpc>
              <a:spcBef>
                <a:spcPts val="1600"/>
              </a:spcBef>
              <a:spcAft>
                <a:spcPts val="0"/>
              </a:spcAft>
              <a:buClr>
                <a:schemeClr val="dk1"/>
              </a:buClr>
              <a:buSzPts val="1200"/>
              <a:buFont typeface="Familjen Grotesk"/>
              <a:buChar char="○"/>
              <a:defRPr sz="1200">
                <a:solidFill>
                  <a:schemeClr val="dk1"/>
                </a:solidFill>
                <a:latin typeface="Familjen Grotesk"/>
                <a:ea typeface="Familjen Grotesk"/>
                <a:cs typeface="Familjen Grotesk"/>
                <a:sym typeface="Familjen Grotesk"/>
              </a:defRPr>
            </a:lvl2pPr>
            <a:lvl3pPr marL="1371600" lvl="2" indent="-304800" rtl="0">
              <a:lnSpc>
                <a:spcPct val="100000"/>
              </a:lnSpc>
              <a:spcBef>
                <a:spcPts val="1600"/>
              </a:spcBef>
              <a:spcAft>
                <a:spcPts val="0"/>
              </a:spcAft>
              <a:buClr>
                <a:schemeClr val="dk1"/>
              </a:buClr>
              <a:buSzPts val="1200"/>
              <a:buFont typeface="Familjen Grotesk"/>
              <a:buChar char="■"/>
              <a:defRPr sz="1200">
                <a:solidFill>
                  <a:schemeClr val="dk1"/>
                </a:solidFill>
                <a:latin typeface="Familjen Grotesk"/>
                <a:ea typeface="Familjen Grotesk"/>
                <a:cs typeface="Familjen Grotesk"/>
                <a:sym typeface="Familjen Grotesk"/>
              </a:defRPr>
            </a:lvl3pPr>
            <a:lvl4pPr marL="1828800" lvl="3" indent="-304800" rtl="0">
              <a:lnSpc>
                <a:spcPct val="100000"/>
              </a:lnSpc>
              <a:spcBef>
                <a:spcPts val="1600"/>
              </a:spcBef>
              <a:spcAft>
                <a:spcPts val="0"/>
              </a:spcAft>
              <a:buClr>
                <a:schemeClr val="dk1"/>
              </a:buClr>
              <a:buSzPts val="1200"/>
              <a:buFont typeface="Familjen Grotesk"/>
              <a:buChar char="●"/>
              <a:defRPr sz="1200">
                <a:solidFill>
                  <a:schemeClr val="dk1"/>
                </a:solidFill>
                <a:latin typeface="Familjen Grotesk"/>
                <a:ea typeface="Familjen Grotesk"/>
                <a:cs typeface="Familjen Grotesk"/>
                <a:sym typeface="Familjen Grotesk"/>
              </a:defRPr>
            </a:lvl4pPr>
            <a:lvl5pPr marL="2286000" lvl="4" indent="-304800" rtl="0">
              <a:lnSpc>
                <a:spcPct val="100000"/>
              </a:lnSpc>
              <a:spcBef>
                <a:spcPts val="1600"/>
              </a:spcBef>
              <a:spcAft>
                <a:spcPts val="0"/>
              </a:spcAft>
              <a:buClr>
                <a:schemeClr val="dk1"/>
              </a:buClr>
              <a:buSzPts val="1200"/>
              <a:buFont typeface="Familjen Grotesk"/>
              <a:buChar char="○"/>
              <a:defRPr sz="1200">
                <a:solidFill>
                  <a:schemeClr val="dk1"/>
                </a:solidFill>
                <a:latin typeface="Familjen Grotesk"/>
                <a:ea typeface="Familjen Grotesk"/>
                <a:cs typeface="Familjen Grotesk"/>
                <a:sym typeface="Familjen Grotesk"/>
              </a:defRPr>
            </a:lvl5pPr>
            <a:lvl6pPr marL="2743200" lvl="5" indent="-304800" rtl="0">
              <a:lnSpc>
                <a:spcPct val="100000"/>
              </a:lnSpc>
              <a:spcBef>
                <a:spcPts val="1600"/>
              </a:spcBef>
              <a:spcAft>
                <a:spcPts val="0"/>
              </a:spcAft>
              <a:buClr>
                <a:schemeClr val="dk1"/>
              </a:buClr>
              <a:buSzPts val="1200"/>
              <a:buFont typeface="Familjen Grotesk"/>
              <a:buChar char="■"/>
              <a:defRPr sz="1200">
                <a:solidFill>
                  <a:schemeClr val="dk1"/>
                </a:solidFill>
                <a:latin typeface="Familjen Grotesk"/>
                <a:ea typeface="Familjen Grotesk"/>
                <a:cs typeface="Familjen Grotesk"/>
                <a:sym typeface="Familjen Grotesk"/>
              </a:defRPr>
            </a:lvl6pPr>
            <a:lvl7pPr marL="3200400" lvl="6" indent="-304800" rtl="0">
              <a:lnSpc>
                <a:spcPct val="100000"/>
              </a:lnSpc>
              <a:spcBef>
                <a:spcPts val="1600"/>
              </a:spcBef>
              <a:spcAft>
                <a:spcPts val="0"/>
              </a:spcAft>
              <a:buClr>
                <a:schemeClr val="dk1"/>
              </a:buClr>
              <a:buSzPts val="1200"/>
              <a:buFont typeface="Familjen Grotesk"/>
              <a:buChar char="●"/>
              <a:defRPr sz="1200">
                <a:solidFill>
                  <a:schemeClr val="dk1"/>
                </a:solidFill>
                <a:latin typeface="Familjen Grotesk"/>
                <a:ea typeface="Familjen Grotesk"/>
                <a:cs typeface="Familjen Grotesk"/>
                <a:sym typeface="Familjen Grotesk"/>
              </a:defRPr>
            </a:lvl7pPr>
            <a:lvl8pPr marL="3657600" lvl="7" indent="-304800" rtl="0">
              <a:lnSpc>
                <a:spcPct val="100000"/>
              </a:lnSpc>
              <a:spcBef>
                <a:spcPts val="1600"/>
              </a:spcBef>
              <a:spcAft>
                <a:spcPts val="0"/>
              </a:spcAft>
              <a:buClr>
                <a:schemeClr val="dk1"/>
              </a:buClr>
              <a:buSzPts val="1200"/>
              <a:buFont typeface="Familjen Grotesk"/>
              <a:buChar char="○"/>
              <a:defRPr sz="1200">
                <a:solidFill>
                  <a:schemeClr val="dk1"/>
                </a:solidFill>
                <a:latin typeface="Familjen Grotesk"/>
                <a:ea typeface="Familjen Grotesk"/>
                <a:cs typeface="Familjen Grotesk"/>
                <a:sym typeface="Familjen Grotesk"/>
              </a:defRPr>
            </a:lvl8pPr>
            <a:lvl9pPr marL="4114800" lvl="8" indent="-304800" rtl="0">
              <a:lnSpc>
                <a:spcPct val="100000"/>
              </a:lnSpc>
              <a:spcBef>
                <a:spcPts val="1600"/>
              </a:spcBef>
              <a:spcAft>
                <a:spcPts val="1600"/>
              </a:spcAft>
              <a:buClr>
                <a:schemeClr val="dk1"/>
              </a:buClr>
              <a:buSzPts val="1200"/>
              <a:buFont typeface="Familjen Grotesk"/>
              <a:buChar char="■"/>
              <a:defRPr sz="1200">
                <a:solidFill>
                  <a:schemeClr val="dk1"/>
                </a:solidFill>
                <a:latin typeface="Familjen Grotesk"/>
                <a:ea typeface="Familjen Grotesk"/>
                <a:cs typeface="Familjen Grotesk"/>
                <a:sym typeface="Familj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www.synthesia.io/"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hyperlink" Target="https://www.theverge.com/2023/9/27/23891128/meta-ai-assistant-characters-whatsapp-instagram-connect"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www.youtube.com/watch?v=IVTyLYupECI&amp;ab_channel=Adobe"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hyperlink" Target="https://www.theverge.com/2023/9/27/23891128/meta-ai-assistant-characters-whatsapp-instagram-connect" TargetMode="External"/><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hyperlink" Target="https://openai.com/research/dall-e"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3"/>
          <p:cNvSpPr txBox="1">
            <a:spLocks noGrp="1"/>
          </p:cNvSpPr>
          <p:nvPr>
            <p:ph type="ctrTitle"/>
          </p:nvPr>
        </p:nvSpPr>
        <p:spPr>
          <a:xfrm>
            <a:off x="3718975" y="397600"/>
            <a:ext cx="6032100" cy="276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AI </a:t>
            </a:r>
            <a:endParaRPr/>
          </a:p>
          <a:p>
            <a:pPr marL="0" lvl="0" indent="0" algn="l" rtl="0">
              <a:spcBef>
                <a:spcPts val="0"/>
              </a:spcBef>
              <a:spcAft>
                <a:spcPts val="0"/>
              </a:spcAft>
              <a:buNone/>
            </a:pPr>
            <a:r>
              <a:rPr lang="en"/>
              <a:t>Image Generation</a:t>
            </a:r>
            <a:endParaRPr/>
          </a:p>
        </p:txBody>
      </p:sp>
      <p:sp>
        <p:nvSpPr>
          <p:cNvPr id="359" name="Google Shape;359;p23"/>
          <p:cNvSpPr txBox="1">
            <a:spLocks noGrp="1"/>
          </p:cNvSpPr>
          <p:nvPr>
            <p:ph type="subTitle" idx="1"/>
          </p:nvPr>
        </p:nvSpPr>
        <p:spPr>
          <a:xfrm>
            <a:off x="7606819" y="1466800"/>
            <a:ext cx="903000" cy="6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CSE 542</a:t>
            </a:r>
            <a:endParaRPr/>
          </a:p>
        </p:txBody>
      </p:sp>
      <p:pic>
        <p:nvPicPr>
          <p:cNvPr id="360" name="Google Shape;360;p23"/>
          <p:cNvPicPr preferRelativeResize="0"/>
          <p:nvPr/>
        </p:nvPicPr>
        <p:blipFill>
          <a:blip r:embed="rId3">
            <a:alphaModFix/>
          </a:blip>
          <a:stretch>
            <a:fillRect/>
          </a:stretch>
        </p:blipFill>
        <p:spPr>
          <a:xfrm>
            <a:off x="7468713" y="397600"/>
            <a:ext cx="1189737" cy="988200"/>
          </a:xfrm>
          <a:prstGeom prst="rect">
            <a:avLst/>
          </a:prstGeom>
          <a:noFill/>
          <a:ln>
            <a:noFill/>
          </a:ln>
        </p:spPr>
      </p:pic>
      <p:sp>
        <p:nvSpPr>
          <p:cNvPr id="361" name="Google Shape;361;p23"/>
          <p:cNvSpPr txBox="1"/>
          <p:nvPr/>
        </p:nvSpPr>
        <p:spPr>
          <a:xfrm>
            <a:off x="3773675" y="2971900"/>
            <a:ext cx="1807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dk1"/>
                </a:solidFill>
              </a:rPr>
              <a:t>Supervisor</a:t>
            </a:r>
            <a:r>
              <a:rPr lang="en">
                <a:solidFill>
                  <a:schemeClr val="dk1"/>
                </a:solidFill>
              </a:rPr>
              <a:t>:</a:t>
            </a:r>
            <a:endParaRPr>
              <a:solidFill>
                <a:schemeClr val="dk1"/>
              </a:solidFill>
            </a:endParaRPr>
          </a:p>
          <a:p>
            <a:pPr marL="0" lvl="0" indent="0" algn="l" rtl="0">
              <a:spcBef>
                <a:spcPts val="0"/>
              </a:spcBef>
              <a:spcAft>
                <a:spcPts val="0"/>
              </a:spcAft>
              <a:buNone/>
            </a:pPr>
            <a:r>
              <a:rPr lang="en">
                <a:solidFill>
                  <a:schemeClr val="dk1"/>
                </a:solidFill>
              </a:rPr>
              <a:t>Prof. Zhenhua Liu</a:t>
            </a:r>
            <a:endParaRPr>
              <a:solidFill>
                <a:schemeClr val="dk1"/>
              </a:solidFill>
            </a:endParaRPr>
          </a:p>
        </p:txBody>
      </p:sp>
      <p:sp>
        <p:nvSpPr>
          <p:cNvPr id="362" name="Google Shape;362;p23"/>
          <p:cNvSpPr txBox="1"/>
          <p:nvPr/>
        </p:nvSpPr>
        <p:spPr>
          <a:xfrm>
            <a:off x="5453100" y="2971900"/>
            <a:ext cx="3690900" cy="98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Presenters (Group ID 1):</a:t>
            </a:r>
            <a:endParaRPr b="1">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Pandre Vamshi (115077003)</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Prajjawal Agarwal (115134849)</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Shreejay V. Jahagirdar (115071683)</a:t>
            </a:r>
            <a:endParaRPr>
              <a:solidFill>
                <a:schemeClr val="dk1"/>
              </a:solidFill>
            </a:endParaRPr>
          </a:p>
        </p:txBody>
      </p:sp>
      <p:grpSp>
        <p:nvGrpSpPr>
          <p:cNvPr id="363" name="Google Shape;363;p23"/>
          <p:cNvGrpSpPr/>
          <p:nvPr/>
        </p:nvGrpSpPr>
        <p:grpSpPr>
          <a:xfrm>
            <a:off x="-96852" y="331723"/>
            <a:ext cx="3486642" cy="6520861"/>
            <a:chOff x="-56389" y="622496"/>
            <a:chExt cx="3885704" cy="7268012"/>
          </a:xfrm>
        </p:grpSpPr>
        <p:sp>
          <p:nvSpPr>
            <p:cNvPr id="364" name="Google Shape;364;p23"/>
            <p:cNvSpPr/>
            <p:nvPr/>
          </p:nvSpPr>
          <p:spPr>
            <a:xfrm flipH="1">
              <a:off x="-56389" y="3663589"/>
              <a:ext cx="3353961" cy="4226919"/>
            </a:xfrm>
            <a:custGeom>
              <a:avLst/>
              <a:gdLst/>
              <a:ahLst/>
              <a:cxnLst/>
              <a:rect l="l" t="t" r="r" b="b"/>
              <a:pathLst>
                <a:path w="96309" h="121376" extrusionOk="0">
                  <a:moveTo>
                    <a:pt x="52350" y="1"/>
                  </a:moveTo>
                  <a:lnTo>
                    <a:pt x="28652" y="1553"/>
                  </a:lnTo>
                  <a:lnTo>
                    <a:pt x="0" y="28431"/>
                  </a:lnTo>
                  <a:lnTo>
                    <a:pt x="15306" y="50059"/>
                  </a:lnTo>
                  <a:lnTo>
                    <a:pt x="15343" y="50059"/>
                  </a:lnTo>
                  <a:cubicBezTo>
                    <a:pt x="16637" y="52240"/>
                    <a:pt x="18190" y="54237"/>
                    <a:pt x="19927" y="56048"/>
                  </a:cubicBezTo>
                  <a:lnTo>
                    <a:pt x="36897" y="78046"/>
                  </a:lnTo>
                  <a:lnTo>
                    <a:pt x="56232" y="121376"/>
                  </a:lnTo>
                  <a:lnTo>
                    <a:pt x="96308" y="103519"/>
                  </a:lnTo>
                  <a:lnTo>
                    <a:pt x="96271" y="103519"/>
                  </a:lnTo>
                  <a:lnTo>
                    <a:pt x="76973" y="60189"/>
                  </a:lnTo>
                  <a:lnTo>
                    <a:pt x="76899" y="60226"/>
                  </a:lnTo>
                  <a:cubicBezTo>
                    <a:pt x="76270" y="58747"/>
                    <a:pt x="75605" y="57231"/>
                    <a:pt x="75716" y="57046"/>
                  </a:cubicBezTo>
                  <a:cubicBezTo>
                    <a:pt x="75716" y="57046"/>
                    <a:pt x="75716" y="56973"/>
                    <a:pt x="75753" y="56862"/>
                  </a:cubicBezTo>
                  <a:lnTo>
                    <a:pt x="75753" y="56862"/>
                  </a:lnTo>
                  <a:lnTo>
                    <a:pt x="68433" y="57638"/>
                  </a:lnTo>
                  <a:cubicBezTo>
                    <a:pt x="67767" y="57675"/>
                    <a:pt x="67102" y="57712"/>
                    <a:pt x="66473" y="57712"/>
                  </a:cubicBezTo>
                  <a:cubicBezTo>
                    <a:pt x="60854" y="57712"/>
                    <a:pt x="55456" y="55272"/>
                    <a:pt x="51759" y="50909"/>
                  </a:cubicBezTo>
                  <a:cubicBezTo>
                    <a:pt x="48431" y="46990"/>
                    <a:pt x="46620" y="41962"/>
                    <a:pt x="46805" y="36787"/>
                  </a:cubicBezTo>
                  <a:cubicBezTo>
                    <a:pt x="47174" y="24697"/>
                    <a:pt x="52757" y="12349"/>
                    <a:pt x="52350" y="1"/>
                  </a:cubicBezTo>
                  <a:close/>
                </a:path>
              </a:pathLst>
            </a:custGeom>
            <a:solidFill>
              <a:srgbClr val="936F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3"/>
            <p:cNvSpPr/>
            <p:nvPr/>
          </p:nvSpPr>
          <p:spPr>
            <a:xfrm flipH="1">
              <a:off x="2465812" y="4450251"/>
              <a:ext cx="526624" cy="619328"/>
            </a:xfrm>
            <a:custGeom>
              <a:avLst/>
              <a:gdLst/>
              <a:ahLst/>
              <a:cxnLst/>
              <a:rect l="l" t="t" r="r" b="b"/>
              <a:pathLst>
                <a:path w="15122" h="17784" fill="none" extrusionOk="0">
                  <a:moveTo>
                    <a:pt x="0" y="17784"/>
                  </a:moveTo>
                  <a:cubicBezTo>
                    <a:pt x="3143" y="10537"/>
                    <a:pt x="8503" y="4252"/>
                    <a:pt x="15121" y="1"/>
                  </a:cubicBezTo>
                </a:path>
              </a:pathLst>
            </a:custGeom>
            <a:noFill/>
            <a:ln w="12025" cap="flat" cmpd="sng">
              <a:solidFill>
                <a:srgbClr val="212121"/>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3"/>
            <p:cNvSpPr/>
            <p:nvPr/>
          </p:nvSpPr>
          <p:spPr>
            <a:xfrm flipH="1">
              <a:off x="3143054" y="2882882"/>
              <a:ext cx="686261" cy="599199"/>
            </a:xfrm>
            <a:custGeom>
              <a:avLst/>
              <a:gdLst/>
              <a:ahLst/>
              <a:cxnLst/>
              <a:rect l="l" t="t" r="r" b="b"/>
              <a:pathLst>
                <a:path w="19706" h="17206" extrusionOk="0">
                  <a:moveTo>
                    <a:pt x="5695" y="0"/>
                  </a:moveTo>
                  <a:cubicBezTo>
                    <a:pt x="4684" y="0"/>
                    <a:pt x="3668" y="287"/>
                    <a:pt x="2773" y="865"/>
                  </a:cubicBezTo>
                  <a:cubicBezTo>
                    <a:pt x="1479" y="1678"/>
                    <a:pt x="629" y="3009"/>
                    <a:pt x="370" y="4525"/>
                  </a:cubicBezTo>
                  <a:lnTo>
                    <a:pt x="333" y="4784"/>
                  </a:lnTo>
                  <a:cubicBezTo>
                    <a:pt x="0" y="6928"/>
                    <a:pt x="961" y="9035"/>
                    <a:pt x="2773" y="10181"/>
                  </a:cubicBezTo>
                  <a:lnTo>
                    <a:pt x="13827" y="17206"/>
                  </a:lnTo>
                  <a:lnTo>
                    <a:pt x="19706" y="7926"/>
                  </a:lnTo>
                  <a:lnTo>
                    <a:pt x="8540" y="828"/>
                  </a:lnTo>
                  <a:cubicBezTo>
                    <a:pt x="7679" y="278"/>
                    <a:pt x="6690" y="0"/>
                    <a:pt x="5695" y="0"/>
                  </a:cubicBezTo>
                  <a:close/>
                </a:path>
              </a:pathLst>
            </a:custGeom>
            <a:solidFill>
              <a:srgbClr val="936F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3"/>
            <p:cNvSpPr/>
            <p:nvPr/>
          </p:nvSpPr>
          <p:spPr>
            <a:xfrm flipH="1">
              <a:off x="3060658" y="3424272"/>
              <a:ext cx="687550" cy="598572"/>
            </a:xfrm>
            <a:custGeom>
              <a:avLst/>
              <a:gdLst/>
              <a:ahLst/>
              <a:cxnLst/>
              <a:rect l="l" t="t" r="r" b="b"/>
              <a:pathLst>
                <a:path w="19743" h="17188" extrusionOk="0">
                  <a:moveTo>
                    <a:pt x="5705" y="1"/>
                  </a:moveTo>
                  <a:cubicBezTo>
                    <a:pt x="4694" y="1"/>
                    <a:pt x="3686" y="287"/>
                    <a:pt x="2810" y="846"/>
                  </a:cubicBezTo>
                  <a:cubicBezTo>
                    <a:pt x="1516" y="1697"/>
                    <a:pt x="629" y="3028"/>
                    <a:pt x="407" y="4543"/>
                  </a:cubicBezTo>
                  <a:lnTo>
                    <a:pt x="370" y="4802"/>
                  </a:lnTo>
                  <a:cubicBezTo>
                    <a:pt x="0" y="6910"/>
                    <a:pt x="962" y="9017"/>
                    <a:pt x="2773" y="10163"/>
                  </a:cubicBezTo>
                  <a:lnTo>
                    <a:pt x="13864" y="17187"/>
                  </a:lnTo>
                  <a:lnTo>
                    <a:pt x="19743" y="7908"/>
                  </a:lnTo>
                  <a:lnTo>
                    <a:pt x="8578" y="846"/>
                  </a:lnTo>
                  <a:cubicBezTo>
                    <a:pt x="7698" y="278"/>
                    <a:pt x="6699" y="1"/>
                    <a:pt x="5705" y="1"/>
                  </a:cubicBezTo>
                  <a:close/>
                </a:path>
              </a:pathLst>
            </a:custGeom>
            <a:solidFill>
              <a:srgbClr val="936F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flipH="1">
              <a:off x="3040041" y="4138045"/>
              <a:ext cx="687585" cy="599373"/>
            </a:xfrm>
            <a:custGeom>
              <a:avLst/>
              <a:gdLst/>
              <a:ahLst/>
              <a:cxnLst/>
              <a:rect l="l" t="t" r="r" b="b"/>
              <a:pathLst>
                <a:path w="19744" h="17211" extrusionOk="0">
                  <a:moveTo>
                    <a:pt x="5676" y="0"/>
                  </a:moveTo>
                  <a:cubicBezTo>
                    <a:pt x="4668" y="0"/>
                    <a:pt x="3661" y="278"/>
                    <a:pt x="2774" y="832"/>
                  </a:cubicBezTo>
                  <a:cubicBezTo>
                    <a:pt x="1480" y="1683"/>
                    <a:pt x="629" y="3013"/>
                    <a:pt x="371" y="4529"/>
                  </a:cubicBezTo>
                  <a:lnTo>
                    <a:pt x="334" y="4788"/>
                  </a:lnTo>
                  <a:cubicBezTo>
                    <a:pt x="1" y="6895"/>
                    <a:pt x="962" y="9040"/>
                    <a:pt x="2774" y="10186"/>
                  </a:cubicBezTo>
                  <a:lnTo>
                    <a:pt x="13828" y="17210"/>
                  </a:lnTo>
                  <a:lnTo>
                    <a:pt x="19743" y="7931"/>
                  </a:lnTo>
                  <a:lnTo>
                    <a:pt x="8578" y="832"/>
                  </a:lnTo>
                  <a:cubicBezTo>
                    <a:pt x="7691" y="278"/>
                    <a:pt x="6683" y="0"/>
                    <a:pt x="5676" y="0"/>
                  </a:cubicBezTo>
                  <a:close/>
                </a:path>
              </a:pathLst>
            </a:custGeom>
            <a:solidFill>
              <a:srgbClr val="936F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3"/>
            <p:cNvSpPr/>
            <p:nvPr/>
          </p:nvSpPr>
          <p:spPr>
            <a:xfrm flipH="1">
              <a:off x="1050872" y="2902663"/>
              <a:ext cx="141668" cy="67003"/>
            </a:xfrm>
            <a:custGeom>
              <a:avLst/>
              <a:gdLst/>
              <a:ahLst/>
              <a:cxnLst/>
              <a:rect l="l" t="t" r="r" b="b"/>
              <a:pathLst>
                <a:path w="4068" h="1924" fill="none" extrusionOk="0">
                  <a:moveTo>
                    <a:pt x="1" y="1702"/>
                  </a:moveTo>
                  <a:cubicBezTo>
                    <a:pt x="1517" y="1923"/>
                    <a:pt x="3143" y="1258"/>
                    <a:pt x="4068" y="1"/>
                  </a:cubicBezTo>
                </a:path>
              </a:pathLst>
            </a:custGeom>
            <a:noFill/>
            <a:ln w="12025" cap="flat" cmpd="sng">
              <a:solidFill>
                <a:srgbClr val="222221"/>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3"/>
            <p:cNvSpPr/>
            <p:nvPr/>
          </p:nvSpPr>
          <p:spPr>
            <a:xfrm flipH="1">
              <a:off x="1274901" y="3055893"/>
              <a:ext cx="182866" cy="115898"/>
            </a:xfrm>
            <a:custGeom>
              <a:avLst/>
              <a:gdLst/>
              <a:ahLst/>
              <a:cxnLst/>
              <a:rect l="l" t="t" r="r" b="b"/>
              <a:pathLst>
                <a:path w="5251" h="3328" fill="none" extrusionOk="0">
                  <a:moveTo>
                    <a:pt x="1" y="0"/>
                  </a:moveTo>
                  <a:cubicBezTo>
                    <a:pt x="740" y="2034"/>
                    <a:pt x="3143" y="3328"/>
                    <a:pt x="5251" y="2847"/>
                  </a:cubicBezTo>
                </a:path>
              </a:pathLst>
            </a:custGeom>
            <a:noFill/>
            <a:ln w="12025" cap="flat" cmpd="sng">
              <a:solidFill>
                <a:srgbClr val="222221"/>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3"/>
            <p:cNvSpPr/>
            <p:nvPr/>
          </p:nvSpPr>
          <p:spPr>
            <a:xfrm flipH="1">
              <a:off x="1627679" y="1093748"/>
              <a:ext cx="1713669" cy="3062998"/>
            </a:xfrm>
            <a:custGeom>
              <a:avLst/>
              <a:gdLst/>
              <a:ahLst/>
              <a:cxnLst/>
              <a:rect l="l" t="t" r="r" b="b"/>
              <a:pathLst>
                <a:path w="49208" h="87954" fill="none" extrusionOk="0">
                  <a:moveTo>
                    <a:pt x="0" y="0"/>
                  </a:moveTo>
                  <a:lnTo>
                    <a:pt x="49208" y="0"/>
                  </a:lnTo>
                  <a:lnTo>
                    <a:pt x="49208" y="87953"/>
                  </a:lnTo>
                  <a:lnTo>
                    <a:pt x="0" y="87953"/>
                  </a:lnTo>
                  <a:close/>
                </a:path>
              </a:pathLst>
            </a:custGeom>
            <a:noFill/>
            <a:ln w="12025" cap="flat" cmpd="sng">
              <a:solidFill>
                <a:srgbClr val="6A81FA"/>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3"/>
            <p:cNvSpPr/>
            <p:nvPr/>
          </p:nvSpPr>
          <p:spPr>
            <a:xfrm flipH="1">
              <a:off x="2365411" y="4269997"/>
              <a:ext cx="222776" cy="221487"/>
            </a:xfrm>
            <a:custGeom>
              <a:avLst/>
              <a:gdLst/>
              <a:ahLst/>
              <a:cxnLst/>
              <a:rect l="l" t="t" r="r" b="b"/>
              <a:pathLst>
                <a:path w="6397" h="6360" fill="none" extrusionOk="0">
                  <a:moveTo>
                    <a:pt x="5879" y="2219"/>
                  </a:moveTo>
                  <a:cubicBezTo>
                    <a:pt x="6397" y="3698"/>
                    <a:pt x="5620" y="5325"/>
                    <a:pt x="4142" y="5842"/>
                  </a:cubicBezTo>
                  <a:cubicBezTo>
                    <a:pt x="2663" y="6360"/>
                    <a:pt x="1073" y="5583"/>
                    <a:pt x="518" y="4142"/>
                  </a:cubicBezTo>
                  <a:cubicBezTo>
                    <a:pt x="1" y="2663"/>
                    <a:pt x="777" y="1036"/>
                    <a:pt x="2256" y="518"/>
                  </a:cubicBezTo>
                  <a:cubicBezTo>
                    <a:pt x="3735" y="1"/>
                    <a:pt x="5325" y="740"/>
                    <a:pt x="5879" y="2219"/>
                  </a:cubicBezTo>
                  <a:close/>
                </a:path>
              </a:pathLst>
            </a:custGeom>
            <a:noFill/>
            <a:ln w="11100" cap="flat" cmpd="sng">
              <a:solidFill>
                <a:srgbClr val="6A81FA"/>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3"/>
            <p:cNvSpPr/>
            <p:nvPr/>
          </p:nvSpPr>
          <p:spPr>
            <a:xfrm flipH="1">
              <a:off x="2303597" y="877450"/>
              <a:ext cx="319345" cy="35"/>
            </a:xfrm>
            <a:custGeom>
              <a:avLst/>
              <a:gdLst/>
              <a:ahLst/>
              <a:cxnLst/>
              <a:rect l="l" t="t" r="r" b="b"/>
              <a:pathLst>
                <a:path w="9170" h="1" fill="none" extrusionOk="0">
                  <a:moveTo>
                    <a:pt x="9169" y="0"/>
                  </a:moveTo>
                  <a:lnTo>
                    <a:pt x="1" y="0"/>
                  </a:lnTo>
                </a:path>
              </a:pathLst>
            </a:custGeom>
            <a:noFill/>
            <a:ln w="12025" cap="flat" cmpd="sng">
              <a:solidFill>
                <a:srgbClr val="6A81FA"/>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3"/>
            <p:cNvSpPr/>
            <p:nvPr/>
          </p:nvSpPr>
          <p:spPr>
            <a:xfrm flipH="1">
              <a:off x="665489" y="2283858"/>
              <a:ext cx="1018457" cy="3392129"/>
            </a:xfrm>
            <a:custGeom>
              <a:avLst/>
              <a:gdLst/>
              <a:ahLst/>
              <a:cxnLst/>
              <a:rect l="l" t="t" r="r" b="b"/>
              <a:pathLst>
                <a:path w="29245" h="97405" extrusionOk="0">
                  <a:moveTo>
                    <a:pt x="8195" y="0"/>
                  </a:moveTo>
                  <a:cubicBezTo>
                    <a:pt x="7610" y="0"/>
                    <a:pt x="7014" y="114"/>
                    <a:pt x="6434" y="357"/>
                  </a:cubicBezTo>
                  <a:cubicBezTo>
                    <a:pt x="5325" y="837"/>
                    <a:pt x="4400" y="1614"/>
                    <a:pt x="3772" y="2575"/>
                  </a:cubicBezTo>
                  <a:cubicBezTo>
                    <a:pt x="3106" y="3536"/>
                    <a:pt x="2737" y="4682"/>
                    <a:pt x="2737" y="5865"/>
                  </a:cubicBezTo>
                  <a:lnTo>
                    <a:pt x="2737" y="10080"/>
                  </a:lnTo>
                  <a:cubicBezTo>
                    <a:pt x="2737" y="12779"/>
                    <a:pt x="3254" y="15441"/>
                    <a:pt x="4252" y="17918"/>
                  </a:cubicBezTo>
                  <a:lnTo>
                    <a:pt x="5990" y="22206"/>
                  </a:lnTo>
                  <a:cubicBezTo>
                    <a:pt x="6027" y="22317"/>
                    <a:pt x="6027" y="22465"/>
                    <a:pt x="6027" y="22576"/>
                  </a:cubicBezTo>
                  <a:lnTo>
                    <a:pt x="6027" y="39657"/>
                  </a:lnTo>
                  <a:lnTo>
                    <a:pt x="5731" y="39657"/>
                  </a:lnTo>
                  <a:cubicBezTo>
                    <a:pt x="6138" y="52042"/>
                    <a:pt x="555" y="64353"/>
                    <a:pt x="186" y="76479"/>
                  </a:cubicBezTo>
                  <a:cubicBezTo>
                    <a:pt x="1" y="81618"/>
                    <a:pt x="1775" y="86646"/>
                    <a:pt x="5140" y="90602"/>
                  </a:cubicBezTo>
                  <a:cubicBezTo>
                    <a:pt x="8800" y="94928"/>
                    <a:pt x="14198" y="97405"/>
                    <a:pt x="19817" y="97405"/>
                  </a:cubicBezTo>
                  <a:cubicBezTo>
                    <a:pt x="20483" y="97405"/>
                    <a:pt x="21148" y="97368"/>
                    <a:pt x="21814" y="97294"/>
                  </a:cubicBezTo>
                  <a:lnTo>
                    <a:pt x="29097" y="96555"/>
                  </a:lnTo>
                  <a:cubicBezTo>
                    <a:pt x="29171" y="95667"/>
                    <a:pt x="29171" y="91970"/>
                    <a:pt x="29171" y="87940"/>
                  </a:cubicBezTo>
                  <a:cubicBezTo>
                    <a:pt x="29134" y="82432"/>
                    <a:pt x="29097" y="76369"/>
                    <a:pt x="29097" y="76369"/>
                  </a:cubicBezTo>
                  <a:cubicBezTo>
                    <a:pt x="29208" y="75259"/>
                    <a:pt x="29245" y="74150"/>
                    <a:pt x="29245" y="73004"/>
                  </a:cubicBezTo>
                  <a:cubicBezTo>
                    <a:pt x="29245" y="71599"/>
                    <a:pt x="29171" y="70268"/>
                    <a:pt x="28986" y="68900"/>
                  </a:cubicBezTo>
                  <a:cubicBezTo>
                    <a:pt x="29060" y="68790"/>
                    <a:pt x="29097" y="68642"/>
                    <a:pt x="29097" y="68494"/>
                  </a:cubicBezTo>
                  <a:lnTo>
                    <a:pt x="28542" y="56183"/>
                  </a:lnTo>
                  <a:cubicBezTo>
                    <a:pt x="28542" y="56109"/>
                    <a:pt x="28542" y="56072"/>
                    <a:pt x="28542" y="55998"/>
                  </a:cubicBezTo>
                  <a:lnTo>
                    <a:pt x="21666" y="24794"/>
                  </a:lnTo>
                  <a:cubicBezTo>
                    <a:pt x="21148" y="22428"/>
                    <a:pt x="20150" y="20173"/>
                    <a:pt x="18745" y="18177"/>
                  </a:cubicBezTo>
                  <a:lnTo>
                    <a:pt x="17932" y="17031"/>
                  </a:lnTo>
                  <a:cubicBezTo>
                    <a:pt x="15381" y="13518"/>
                    <a:pt x="13680" y="9452"/>
                    <a:pt x="12978" y="5126"/>
                  </a:cubicBezTo>
                  <a:lnTo>
                    <a:pt x="12756" y="3869"/>
                  </a:lnTo>
                  <a:cubicBezTo>
                    <a:pt x="12377" y="1567"/>
                    <a:pt x="10368" y="0"/>
                    <a:pt x="8195" y="0"/>
                  </a:cubicBezTo>
                  <a:close/>
                </a:path>
              </a:pathLst>
            </a:custGeom>
            <a:solidFill>
              <a:srgbClr val="936F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3"/>
            <p:cNvSpPr/>
            <p:nvPr/>
          </p:nvSpPr>
          <p:spPr>
            <a:xfrm flipH="1">
              <a:off x="1174039" y="2382517"/>
              <a:ext cx="203482" cy="332231"/>
            </a:xfrm>
            <a:custGeom>
              <a:avLst/>
              <a:gdLst/>
              <a:ahLst/>
              <a:cxnLst/>
              <a:rect l="l" t="t" r="r" b="b"/>
              <a:pathLst>
                <a:path w="5843" h="9540" fill="none" extrusionOk="0">
                  <a:moveTo>
                    <a:pt x="5842" y="9539"/>
                  </a:moveTo>
                  <a:cubicBezTo>
                    <a:pt x="2256" y="7986"/>
                    <a:pt x="1" y="3846"/>
                    <a:pt x="629" y="1"/>
                  </a:cubicBezTo>
                </a:path>
              </a:pathLst>
            </a:custGeom>
            <a:noFill/>
            <a:ln w="12025" cap="flat" cmpd="sng">
              <a:solidFill>
                <a:srgbClr val="212121"/>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flipH="1">
              <a:off x="1178332" y="3948144"/>
              <a:ext cx="493157" cy="1698241"/>
            </a:xfrm>
            <a:custGeom>
              <a:avLst/>
              <a:gdLst/>
              <a:ahLst/>
              <a:cxnLst/>
              <a:rect l="l" t="t" r="r" b="b"/>
              <a:pathLst>
                <a:path w="14161" h="48765" fill="none" extrusionOk="0">
                  <a:moveTo>
                    <a:pt x="14161" y="48765"/>
                  </a:moveTo>
                  <a:cubicBezTo>
                    <a:pt x="10685" y="47692"/>
                    <a:pt x="7543" y="45659"/>
                    <a:pt x="5140" y="42812"/>
                  </a:cubicBezTo>
                  <a:cubicBezTo>
                    <a:pt x="1775" y="38856"/>
                    <a:pt x="1" y="33828"/>
                    <a:pt x="186" y="28689"/>
                  </a:cubicBezTo>
                  <a:cubicBezTo>
                    <a:pt x="481" y="19225"/>
                    <a:pt x="3920" y="9613"/>
                    <a:pt x="5251" y="0"/>
                  </a:cubicBezTo>
                </a:path>
              </a:pathLst>
            </a:custGeom>
            <a:noFill/>
            <a:ln w="12025" cap="flat" cmpd="sng">
              <a:solidFill>
                <a:srgbClr val="212121"/>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3"/>
            <p:cNvSpPr/>
            <p:nvPr/>
          </p:nvSpPr>
          <p:spPr>
            <a:xfrm flipH="1">
              <a:off x="1475737" y="672714"/>
              <a:ext cx="1936444" cy="3992582"/>
            </a:xfrm>
            <a:custGeom>
              <a:avLst/>
              <a:gdLst/>
              <a:ahLst/>
              <a:cxnLst/>
              <a:rect l="l" t="t" r="r" b="b"/>
              <a:pathLst>
                <a:path w="55605" h="114647" extrusionOk="0">
                  <a:moveTo>
                    <a:pt x="8615" y="1"/>
                  </a:moveTo>
                  <a:cubicBezTo>
                    <a:pt x="3846" y="1"/>
                    <a:pt x="1" y="3846"/>
                    <a:pt x="1" y="8578"/>
                  </a:cubicBezTo>
                  <a:lnTo>
                    <a:pt x="1" y="109323"/>
                  </a:lnTo>
                  <a:cubicBezTo>
                    <a:pt x="1" y="112244"/>
                    <a:pt x="2404" y="114647"/>
                    <a:pt x="5324" y="114647"/>
                  </a:cubicBezTo>
                  <a:lnTo>
                    <a:pt x="50281" y="114647"/>
                  </a:lnTo>
                  <a:cubicBezTo>
                    <a:pt x="53201" y="114647"/>
                    <a:pt x="55604" y="112244"/>
                    <a:pt x="55604" y="109323"/>
                  </a:cubicBezTo>
                  <a:lnTo>
                    <a:pt x="55604" y="8578"/>
                  </a:lnTo>
                  <a:cubicBezTo>
                    <a:pt x="55604" y="3846"/>
                    <a:pt x="51759" y="1"/>
                    <a:pt x="46990" y="1"/>
                  </a:cubicBezTo>
                  <a:close/>
                </a:path>
              </a:pathLst>
            </a:custGeom>
            <a:solidFill>
              <a:srgbClr val="666666"/>
            </a:solidFill>
            <a:ln w="9525" cap="flat"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3"/>
            <p:cNvSpPr/>
            <p:nvPr/>
          </p:nvSpPr>
          <p:spPr>
            <a:xfrm flipH="1">
              <a:off x="1509204" y="622496"/>
              <a:ext cx="1936444" cy="3993870"/>
            </a:xfrm>
            <a:custGeom>
              <a:avLst/>
              <a:gdLst/>
              <a:ahLst/>
              <a:cxnLst/>
              <a:rect l="l" t="t" r="r" b="b"/>
              <a:pathLst>
                <a:path w="55605" h="114684" extrusionOk="0">
                  <a:moveTo>
                    <a:pt x="8615" y="1"/>
                  </a:moveTo>
                  <a:cubicBezTo>
                    <a:pt x="3882" y="1"/>
                    <a:pt x="0" y="3883"/>
                    <a:pt x="0" y="8615"/>
                  </a:cubicBezTo>
                  <a:lnTo>
                    <a:pt x="0" y="109360"/>
                  </a:lnTo>
                  <a:cubicBezTo>
                    <a:pt x="0" y="112281"/>
                    <a:pt x="2404" y="114684"/>
                    <a:pt x="5361" y="114684"/>
                  </a:cubicBezTo>
                  <a:lnTo>
                    <a:pt x="50280" y="114684"/>
                  </a:lnTo>
                  <a:cubicBezTo>
                    <a:pt x="53238" y="114684"/>
                    <a:pt x="55604" y="112281"/>
                    <a:pt x="55604" y="109360"/>
                  </a:cubicBezTo>
                  <a:lnTo>
                    <a:pt x="55604" y="8615"/>
                  </a:lnTo>
                  <a:cubicBezTo>
                    <a:pt x="55604" y="3883"/>
                    <a:pt x="51759" y="1"/>
                    <a:pt x="47027" y="1"/>
                  </a:cubicBezTo>
                  <a:close/>
                </a:path>
              </a:pathLst>
            </a:custGeom>
            <a:solidFill>
              <a:srgbClr val="212121"/>
            </a:solidFill>
            <a:ln w="12025"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3"/>
            <p:cNvSpPr/>
            <p:nvPr/>
          </p:nvSpPr>
          <p:spPr>
            <a:xfrm>
              <a:off x="2250026" y="810125"/>
              <a:ext cx="454800" cy="37500"/>
            </a:xfrm>
            <a:prstGeom prst="rect">
              <a:avLst/>
            </a:prstGeom>
            <a:solidFill>
              <a:srgbClr val="3D3DA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flipH="1">
              <a:off x="3248643" y="4122513"/>
              <a:ext cx="490545" cy="455267"/>
            </a:xfrm>
            <a:custGeom>
              <a:avLst/>
              <a:gdLst/>
              <a:ahLst/>
              <a:cxnLst/>
              <a:rect l="l" t="t" r="r" b="b"/>
              <a:pathLst>
                <a:path w="14086" h="13073" extrusionOk="0">
                  <a:moveTo>
                    <a:pt x="6004" y="1"/>
                  </a:moveTo>
                  <a:cubicBezTo>
                    <a:pt x="5042" y="1"/>
                    <a:pt x="3974" y="411"/>
                    <a:pt x="2995" y="1204"/>
                  </a:cubicBezTo>
                  <a:cubicBezTo>
                    <a:pt x="1849" y="2129"/>
                    <a:pt x="998" y="3496"/>
                    <a:pt x="592" y="4901"/>
                  </a:cubicBezTo>
                  <a:lnTo>
                    <a:pt x="518" y="5160"/>
                  </a:lnTo>
                  <a:cubicBezTo>
                    <a:pt x="0" y="7120"/>
                    <a:pt x="444" y="8931"/>
                    <a:pt x="1738" y="9744"/>
                  </a:cubicBezTo>
                  <a:lnTo>
                    <a:pt x="6248" y="12628"/>
                  </a:lnTo>
                  <a:cubicBezTo>
                    <a:pt x="6724" y="12929"/>
                    <a:pt x="7267" y="13072"/>
                    <a:pt x="7837" y="13072"/>
                  </a:cubicBezTo>
                  <a:cubicBezTo>
                    <a:pt x="9438" y="13072"/>
                    <a:pt x="11260" y="11948"/>
                    <a:pt x="12459" y="10040"/>
                  </a:cubicBezTo>
                  <a:cubicBezTo>
                    <a:pt x="14086" y="7489"/>
                    <a:pt x="13938" y="4495"/>
                    <a:pt x="12126" y="3349"/>
                  </a:cubicBezTo>
                  <a:lnTo>
                    <a:pt x="7542" y="428"/>
                  </a:lnTo>
                  <a:cubicBezTo>
                    <a:pt x="7092" y="141"/>
                    <a:pt x="6566" y="1"/>
                    <a:pt x="6004" y="1"/>
                  </a:cubicBezTo>
                  <a:close/>
                </a:path>
              </a:pathLst>
            </a:custGeom>
            <a:solidFill>
              <a:srgbClr val="936F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3"/>
            <p:cNvSpPr/>
            <p:nvPr/>
          </p:nvSpPr>
          <p:spPr>
            <a:xfrm flipH="1">
              <a:off x="3370948" y="4289325"/>
              <a:ext cx="157096" cy="194428"/>
            </a:xfrm>
            <a:custGeom>
              <a:avLst/>
              <a:gdLst/>
              <a:ahLst/>
              <a:cxnLst/>
              <a:rect l="l" t="t" r="r" b="b"/>
              <a:pathLst>
                <a:path w="4511" h="5583" fill="none" extrusionOk="0">
                  <a:moveTo>
                    <a:pt x="740" y="5583"/>
                  </a:moveTo>
                  <a:cubicBezTo>
                    <a:pt x="0" y="4437"/>
                    <a:pt x="74" y="2810"/>
                    <a:pt x="888" y="1701"/>
                  </a:cubicBezTo>
                  <a:cubicBezTo>
                    <a:pt x="1664" y="592"/>
                    <a:pt x="3180" y="0"/>
                    <a:pt x="4511" y="333"/>
                  </a:cubicBezTo>
                </a:path>
              </a:pathLst>
            </a:custGeom>
            <a:noFill/>
            <a:ln w="12025" cap="flat" cmpd="sng">
              <a:solidFill>
                <a:srgbClr val="212121"/>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3"/>
            <p:cNvSpPr/>
            <p:nvPr/>
          </p:nvSpPr>
          <p:spPr>
            <a:xfrm flipH="1">
              <a:off x="3370948" y="4233953"/>
              <a:ext cx="225353" cy="249800"/>
            </a:xfrm>
            <a:custGeom>
              <a:avLst/>
              <a:gdLst/>
              <a:ahLst/>
              <a:cxnLst/>
              <a:rect l="l" t="t" r="r" b="b"/>
              <a:pathLst>
                <a:path w="6471" h="7173" fill="none" extrusionOk="0">
                  <a:moveTo>
                    <a:pt x="2700" y="7173"/>
                  </a:moveTo>
                  <a:cubicBezTo>
                    <a:pt x="1369" y="6729"/>
                    <a:pt x="1" y="5103"/>
                    <a:pt x="1" y="3698"/>
                  </a:cubicBezTo>
                  <a:cubicBezTo>
                    <a:pt x="1" y="2293"/>
                    <a:pt x="962" y="925"/>
                    <a:pt x="2293" y="444"/>
                  </a:cubicBezTo>
                  <a:cubicBezTo>
                    <a:pt x="3624" y="1"/>
                    <a:pt x="5620" y="814"/>
                    <a:pt x="6471" y="1923"/>
                  </a:cubicBezTo>
                </a:path>
              </a:pathLst>
            </a:custGeom>
            <a:noFill/>
            <a:ln w="12025" cap="flat" cmpd="sng">
              <a:solidFill>
                <a:srgbClr val="212121"/>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23"/>
          <p:cNvGrpSpPr/>
          <p:nvPr/>
        </p:nvGrpSpPr>
        <p:grpSpPr>
          <a:xfrm rot="1687420">
            <a:off x="1098394" y="817491"/>
            <a:ext cx="1979061" cy="2359341"/>
            <a:chOff x="3797325" y="1731550"/>
            <a:chExt cx="1590050" cy="1614925"/>
          </a:xfrm>
        </p:grpSpPr>
        <p:sp>
          <p:nvSpPr>
            <p:cNvPr id="384" name="Google Shape;384;p23"/>
            <p:cNvSpPr/>
            <p:nvPr/>
          </p:nvSpPr>
          <p:spPr>
            <a:xfrm>
              <a:off x="4262825" y="2182250"/>
              <a:ext cx="564800" cy="486075"/>
            </a:xfrm>
            <a:custGeom>
              <a:avLst/>
              <a:gdLst/>
              <a:ahLst/>
              <a:cxnLst/>
              <a:rect l="l" t="t" r="r" b="b"/>
              <a:pathLst>
                <a:path w="22592" h="19443" extrusionOk="0">
                  <a:moveTo>
                    <a:pt x="16413" y="1"/>
                  </a:moveTo>
                  <a:cubicBezTo>
                    <a:pt x="16398" y="1"/>
                    <a:pt x="16383" y="1"/>
                    <a:pt x="16369" y="1"/>
                  </a:cubicBezTo>
                  <a:cubicBezTo>
                    <a:pt x="14457" y="38"/>
                    <a:pt x="12795" y="1413"/>
                    <a:pt x="12795" y="1413"/>
                  </a:cubicBezTo>
                  <a:lnTo>
                    <a:pt x="10496" y="1688"/>
                  </a:lnTo>
                  <a:cubicBezTo>
                    <a:pt x="10496" y="1688"/>
                    <a:pt x="9808" y="1488"/>
                    <a:pt x="8853" y="1488"/>
                  </a:cubicBezTo>
                  <a:cubicBezTo>
                    <a:pt x="8205" y="1488"/>
                    <a:pt x="7435" y="1580"/>
                    <a:pt x="6673" y="1888"/>
                  </a:cubicBezTo>
                  <a:cubicBezTo>
                    <a:pt x="4786" y="2662"/>
                    <a:pt x="1" y="10297"/>
                    <a:pt x="1" y="10297"/>
                  </a:cubicBezTo>
                  <a:lnTo>
                    <a:pt x="4799" y="14445"/>
                  </a:lnTo>
                  <a:lnTo>
                    <a:pt x="6798" y="10684"/>
                  </a:lnTo>
                  <a:lnTo>
                    <a:pt x="6798" y="10684"/>
                  </a:lnTo>
                  <a:cubicBezTo>
                    <a:pt x="6798" y="10685"/>
                    <a:pt x="5536" y="17369"/>
                    <a:pt x="5748" y="18218"/>
                  </a:cubicBezTo>
                  <a:cubicBezTo>
                    <a:pt x="5973" y="19055"/>
                    <a:pt x="6998" y="19443"/>
                    <a:pt x="6998" y="19443"/>
                  </a:cubicBezTo>
                  <a:lnTo>
                    <a:pt x="19730" y="8123"/>
                  </a:lnTo>
                  <a:cubicBezTo>
                    <a:pt x="19730" y="8123"/>
                    <a:pt x="19405" y="7310"/>
                    <a:pt x="18980" y="6936"/>
                  </a:cubicBezTo>
                  <a:lnTo>
                    <a:pt x="22591" y="1600"/>
                  </a:lnTo>
                  <a:cubicBezTo>
                    <a:pt x="22591" y="1600"/>
                    <a:pt x="18358" y="1"/>
                    <a:pt x="16413" y="1"/>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a:off x="4248425" y="2437050"/>
              <a:ext cx="152775" cy="113675"/>
            </a:xfrm>
            <a:custGeom>
              <a:avLst/>
              <a:gdLst/>
              <a:ahLst/>
              <a:cxnLst/>
              <a:rect l="l" t="t" r="r" b="b"/>
              <a:pathLst>
                <a:path w="6111" h="4547" extrusionOk="0">
                  <a:moveTo>
                    <a:pt x="861" y="0"/>
                  </a:moveTo>
                  <a:cubicBezTo>
                    <a:pt x="733" y="0"/>
                    <a:pt x="635" y="37"/>
                    <a:pt x="577" y="117"/>
                  </a:cubicBezTo>
                  <a:cubicBezTo>
                    <a:pt x="1" y="921"/>
                    <a:pt x="3154" y="4546"/>
                    <a:pt x="4768" y="4546"/>
                  </a:cubicBezTo>
                  <a:cubicBezTo>
                    <a:pt x="5011" y="4546"/>
                    <a:pt x="5219" y="4464"/>
                    <a:pt x="5375" y="4278"/>
                  </a:cubicBezTo>
                  <a:cubicBezTo>
                    <a:pt x="6110" y="3395"/>
                    <a:pt x="2089" y="0"/>
                    <a:pt x="861"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a:off x="4516775" y="2211500"/>
              <a:ext cx="80000" cy="47000"/>
            </a:xfrm>
            <a:custGeom>
              <a:avLst/>
              <a:gdLst/>
              <a:ahLst/>
              <a:cxnLst/>
              <a:rect l="l" t="t" r="r" b="b"/>
              <a:pathLst>
                <a:path w="3200" h="1880" extrusionOk="0">
                  <a:moveTo>
                    <a:pt x="2877" y="1"/>
                  </a:moveTo>
                  <a:cubicBezTo>
                    <a:pt x="2868" y="1"/>
                    <a:pt x="2859" y="2"/>
                    <a:pt x="2850" y="5"/>
                  </a:cubicBezTo>
                  <a:cubicBezTo>
                    <a:pt x="2825" y="18"/>
                    <a:pt x="2812" y="55"/>
                    <a:pt x="2825" y="80"/>
                  </a:cubicBezTo>
                  <a:cubicBezTo>
                    <a:pt x="2825" y="80"/>
                    <a:pt x="3074" y="755"/>
                    <a:pt x="2825" y="1242"/>
                  </a:cubicBezTo>
                  <a:cubicBezTo>
                    <a:pt x="2700" y="1480"/>
                    <a:pt x="2500" y="1630"/>
                    <a:pt x="2212" y="1705"/>
                  </a:cubicBezTo>
                  <a:cubicBezTo>
                    <a:pt x="2109" y="1737"/>
                    <a:pt x="2006" y="1751"/>
                    <a:pt x="1904" y="1751"/>
                  </a:cubicBezTo>
                  <a:cubicBezTo>
                    <a:pt x="944" y="1751"/>
                    <a:pt x="123" y="442"/>
                    <a:pt x="101" y="430"/>
                  </a:cubicBezTo>
                  <a:cubicBezTo>
                    <a:pt x="94" y="410"/>
                    <a:pt x="83" y="400"/>
                    <a:pt x="69" y="400"/>
                  </a:cubicBezTo>
                  <a:cubicBezTo>
                    <a:pt x="57" y="400"/>
                    <a:pt x="43" y="407"/>
                    <a:pt x="26" y="418"/>
                  </a:cubicBezTo>
                  <a:cubicBezTo>
                    <a:pt x="1" y="430"/>
                    <a:pt x="1" y="455"/>
                    <a:pt x="13" y="493"/>
                  </a:cubicBezTo>
                  <a:cubicBezTo>
                    <a:pt x="38" y="555"/>
                    <a:pt x="888" y="1880"/>
                    <a:pt x="1912" y="1880"/>
                  </a:cubicBezTo>
                  <a:cubicBezTo>
                    <a:pt x="2025" y="1880"/>
                    <a:pt x="2150" y="1867"/>
                    <a:pt x="2262" y="1817"/>
                  </a:cubicBezTo>
                  <a:cubicBezTo>
                    <a:pt x="2575" y="1730"/>
                    <a:pt x="2812" y="1555"/>
                    <a:pt x="2937" y="1292"/>
                  </a:cubicBezTo>
                  <a:cubicBezTo>
                    <a:pt x="3199" y="755"/>
                    <a:pt x="2950" y="68"/>
                    <a:pt x="2937" y="43"/>
                  </a:cubicBezTo>
                  <a:cubicBezTo>
                    <a:pt x="2928" y="15"/>
                    <a:pt x="2904" y="1"/>
                    <a:pt x="2877"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a:off x="4647050" y="2237425"/>
              <a:ext cx="91850" cy="119775"/>
            </a:xfrm>
            <a:custGeom>
              <a:avLst/>
              <a:gdLst/>
              <a:ahLst/>
              <a:cxnLst/>
              <a:rect l="l" t="t" r="r" b="b"/>
              <a:pathLst>
                <a:path w="3674" h="4791" extrusionOk="0">
                  <a:moveTo>
                    <a:pt x="75" y="1"/>
                  </a:moveTo>
                  <a:cubicBezTo>
                    <a:pt x="63" y="1"/>
                    <a:pt x="49" y="7"/>
                    <a:pt x="38" y="18"/>
                  </a:cubicBezTo>
                  <a:cubicBezTo>
                    <a:pt x="0" y="30"/>
                    <a:pt x="0" y="55"/>
                    <a:pt x="25" y="93"/>
                  </a:cubicBezTo>
                  <a:cubicBezTo>
                    <a:pt x="50" y="130"/>
                    <a:pt x="2062" y="2867"/>
                    <a:pt x="3586" y="4778"/>
                  </a:cubicBezTo>
                  <a:cubicBezTo>
                    <a:pt x="3599" y="4791"/>
                    <a:pt x="3611" y="4791"/>
                    <a:pt x="3624" y="4791"/>
                  </a:cubicBezTo>
                  <a:cubicBezTo>
                    <a:pt x="3624" y="4791"/>
                    <a:pt x="3649" y="4791"/>
                    <a:pt x="3649" y="4778"/>
                  </a:cubicBezTo>
                  <a:cubicBezTo>
                    <a:pt x="3674" y="4766"/>
                    <a:pt x="3674" y="4729"/>
                    <a:pt x="3661" y="4704"/>
                  </a:cubicBezTo>
                  <a:cubicBezTo>
                    <a:pt x="2162" y="2792"/>
                    <a:pt x="125" y="68"/>
                    <a:pt x="113" y="30"/>
                  </a:cubicBezTo>
                  <a:cubicBezTo>
                    <a:pt x="106" y="10"/>
                    <a:pt x="91" y="1"/>
                    <a:pt x="75"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a:off x="4431500" y="2328450"/>
              <a:ext cx="41250" cy="122475"/>
            </a:xfrm>
            <a:custGeom>
              <a:avLst/>
              <a:gdLst/>
              <a:ahLst/>
              <a:cxnLst/>
              <a:rect l="l" t="t" r="r" b="b"/>
              <a:pathLst>
                <a:path w="1650" h="4899" extrusionOk="0">
                  <a:moveTo>
                    <a:pt x="1600" y="0"/>
                  </a:moveTo>
                  <a:cubicBezTo>
                    <a:pt x="1563" y="0"/>
                    <a:pt x="1538" y="13"/>
                    <a:pt x="1525" y="50"/>
                  </a:cubicBezTo>
                  <a:cubicBezTo>
                    <a:pt x="1275" y="925"/>
                    <a:pt x="38" y="4786"/>
                    <a:pt x="26" y="4823"/>
                  </a:cubicBezTo>
                  <a:cubicBezTo>
                    <a:pt x="1" y="4861"/>
                    <a:pt x="26" y="4886"/>
                    <a:pt x="51" y="4898"/>
                  </a:cubicBezTo>
                  <a:lnTo>
                    <a:pt x="63" y="4898"/>
                  </a:lnTo>
                  <a:cubicBezTo>
                    <a:pt x="88" y="4898"/>
                    <a:pt x="113" y="4886"/>
                    <a:pt x="151" y="4861"/>
                  </a:cubicBezTo>
                  <a:cubicBezTo>
                    <a:pt x="151" y="4811"/>
                    <a:pt x="1375" y="950"/>
                    <a:pt x="1650" y="75"/>
                  </a:cubicBezTo>
                  <a:cubicBezTo>
                    <a:pt x="1650" y="50"/>
                    <a:pt x="1625" y="13"/>
                    <a:pt x="1600"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a:off x="4405925" y="2385300"/>
              <a:ext cx="386000" cy="287975"/>
            </a:xfrm>
            <a:custGeom>
              <a:avLst/>
              <a:gdLst/>
              <a:ahLst/>
              <a:cxnLst/>
              <a:rect l="l" t="t" r="r" b="b"/>
              <a:pathLst>
                <a:path w="15440" h="11519" extrusionOk="0">
                  <a:moveTo>
                    <a:pt x="14000" y="0"/>
                  </a:moveTo>
                  <a:cubicBezTo>
                    <a:pt x="12448" y="0"/>
                    <a:pt x="1" y="9399"/>
                    <a:pt x="1274" y="11333"/>
                  </a:cubicBezTo>
                  <a:cubicBezTo>
                    <a:pt x="1359" y="11459"/>
                    <a:pt x="1496" y="11518"/>
                    <a:pt x="1678" y="11518"/>
                  </a:cubicBezTo>
                  <a:cubicBezTo>
                    <a:pt x="4219" y="11518"/>
                    <a:pt x="15440" y="35"/>
                    <a:pt x="14006" y="1"/>
                  </a:cubicBezTo>
                  <a:cubicBezTo>
                    <a:pt x="14004" y="0"/>
                    <a:pt x="14002" y="0"/>
                    <a:pt x="14000"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3933750" y="2163700"/>
              <a:ext cx="437500" cy="509200"/>
            </a:xfrm>
            <a:custGeom>
              <a:avLst/>
              <a:gdLst/>
              <a:ahLst/>
              <a:cxnLst/>
              <a:rect l="l" t="t" r="r" b="b"/>
              <a:pathLst>
                <a:path w="17500" h="20368" extrusionOk="0">
                  <a:moveTo>
                    <a:pt x="17499" y="13825"/>
                  </a:moveTo>
                  <a:lnTo>
                    <a:pt x="17499" y="13825"/>
                  </a:lnTo>
                  <a:cubicBezTo>
                    <a:pt x="17499" y="13825"/>
                    <a:pt x="17499" y="13825"/>
                    <a:pt x="17499" y="13825"/>
                  </a:cubicBezTo>
                  <a:lnTo>
                    <a:pt x="17499" y="13825"/>
                  </a:lnTo>
                  <a:cubicBezTo>
                    <a:pt x="17499" y="13825"/>
                    <a:pt x="17499" y="13825"/>
                    <a:pt x="17499" y="13825"/>
                  </a:cubicBezTo>
                  <a:close/>
                  <a:moveTo>
                    <a:pt x="4558" y="0"/>
                  </a:moveTo>
                  <a:cubicBezTo>
                    <a:pt x="4005" y="0"/>
                    <a:pt x="3466" y="135"/>
                    <a:pt x="3018" y="468"/>
                  </a:cubicBezTo>
                  <a:cubicBezTo>
                    <a:pt x="2006" y="1230"/>
                    <a:pt x="3792" y="2830"/>
                    <a:pt x="3792" y="2830"/>
                  </a:cubicBezTo>
                  <a:cubicBezTo>
                    <a:pt x="3792" y="2830"/>
                    <a:pt x="1815" y="4586"/>
                    <a:pt x="644" y="4586"/>
                  </a:cubicBezTo>
                  <a:cubicBezTo>
                    <a:pt x="601" y="4586"/>
                    <a:pt x="559" y="4584"/>
                    <a:pt x="519" y="4579"/>
                  </a:cubicBezTo>
                  <a:lnTo>
                    <a:pt x="519" y="4579"/>
                  </a:lnTo>
                  <a:cubicBezTo>
                    <a:pt x="519" y="4579"/>
                    <a:pt x="1" y="6286"/>
                    <a:pt x="1289" y="6286"/>
                  </a:cubicBezTo>
                  <a:cubicBezTo>
                    <a:pt x="1768" y="6286"/>
                    <a:pt x="2496" y="6050"/>
                    <a:pt x="3593" y="5403"/>
                  </a:cubicBezTo>
                  <a:cubicBezTo>
                    <a:pt x="4780" y="6740"/>
                    <a:pt x="8441" y="18348"/>
                    <a:pt x="10690" y="19960"/>
                  </a:cubicBezTo>
                  <a:cubicBezTo>
                    <a:pt x="11066" y="20232"/>
                    <a:pt x="11545" y="20368"/>
                    <a:pt x="12073" y="20368"/>
                  </a:cubicBezTo>
                  <a:cubicBezTo>
                    <a:pt x="14190" y="20368"/>
                    <a:pt x="17109" y="18185"/>
                    <a:pt x="17499" y="13825"/>
                  </a:cubicBezTo>
                  <a:lnTo>
                    <a:pt x="17499" y="13825"/>
                  </a:lnTo>
                  <a:cubicBezTo>
                    <a:pt x="17499" y="13825"/>
                    <a:pt x="17499" y="13825"/>
                    <a:pt x="17499" y="13825"/>
                  </a:cubicBezTo>
                  <a:cubicBezTo>
                    <a:pt x="17489" y="13825"/>
                    <a:pt x="15595" y="11512"/>
                    <a:pt x="13676" y="10964"/>
                  </a:cubicBezTo>
                  <a:cubicBezTo>
                    <a:pt x="13676" y="10964"/>
                    <a:pt x="7816" y="1618"/>
                    <a:pt x="7666" y="1418"/>
                  </a:cubicBezTo>
                  <a:cubicBezTo>
                    <a:pt x="7253" y="758"/>
                    <a:pt x="5868" y="0"/>
                    <a:pt x="4558" y="0"/>
                  </a:cubicBezTo>
                  <a:close/>
                </a:path>
              </a:pathLst>
            </a:custGeom>
            <a:solidFill>
              <a:srgbClr val="F9C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4274375" y="2436325"/>
              <a:ext cx="41900" cy="69250"/>
            </a:xfrm>
            <a:custGeom>
              <a:avLst/>
              <a:gdLst/>
              <a:ahLst/>
              <a:cxnLst/>
              <a:rect l="l" t="t" r="r" b="b"/>
              <a:pathLst>
                <a:path w="1676" h="2770" extrusionOk="0">
                  <a:moveTo>
                    <a:pt x="61" y="0"/>
                  </a:moveTo>
                  <a:cubicBezTo>
                    <a:pt x="49" y="0"/>
                    <a:pt x="36" y="3"/>
                    <a:pt x="26" y="9"/>
                  </a:cubicBezTo>
                  <a:cubicBezTo>
                    <a:pt x="1" y="21"/>
                    <a:pt x="1" y="59"/>
                    <a:pt x="13" y="84"/>
                  </a:cubicBezTo>
                  <a:cubicBezTo>
                    <a:pt x="26" y="109"/>
                    <a:pt x="1063" y="1783"/>
                    <a:pt x="1575" y="2745"/>
                  </a:cubicBezTo>
                  <a:cubicBezTo>
                    <a:pt x="1575" y="2758"/>
                    <a:pt x="1600" y="2770"/>
                    <a:pt x="1613" y="2770"/>
                  </a:cubicBezTo>
                  <a:cubicBezTo>
                    <a:pt x="1638" y="2770"/>
                    <a:pt x="1638" y="2770"/>
                    <a:pt x="1638" y="2758"/>
                  </a:cubicBezTo>
                  <a:cubicBezTo>
                    <a:pt x="1663" y="2745"/>
                    <a:pt x="1675" y="2708"/>
                    <a:pt x="1663" y="2683"/>
                  </a:cubicBezTo>
                  <a:cubicBezTo>
                    <a:pt x="1150" y="1720"/>
                    <a:pt x="113" y="46"/>
                    <a:pt x="101" y="21"/>
                  </a:cubicBezTo>
                  <a:cubicBezTo>
                    <a:pt x="93" y="7"/>
                    <a:pt x="78" y="0"/>
                    <a:pt x="61"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3"/>
            <p:cNvSpPr/>
            <p:nvPr/>
          </p:nvSpPr>
          <p:spPr>
            <a:xfrm>
              <a:off x="4423700" y="2033125"/>
              <a:ext cx="157775" cy="181025"/>
            </a:xfrm>
            <a:custGeom>
              <a:avLst/>
              <a:gdLst/>
              <a:ahLst/>
              <a:cxnLst/>
              <a:rect l="l" t="t" r="r" b="b"/>
              <a:pathLst>
                <a:path w="6311" h="7241" extrusionOk="0">
                  <a:moveTo>
                    <a:pt x="4149" y="1"/>
                  </a:moveTo>
                  <a:cubicBezTo>
                    <a:pt x="3475" y="1"/>
                    <a:pt x="2976" y="1274"/>
                    <a:pt x="2687" y="1455"/>
                  </a:cubicBezTo>
                  <a:cubicBezTo>
                    <a:pt x="2640" y="1487"/>
                    <a:pt x="2589" y="1498"/>
                    <a:pt x="2535" y="1498"/>
                  </a:cubicBezTo>
                  <a:cubicBezTo>
                    <a:pt x="2374" y="1498"/>
                    <a:pt x="2179" y="1396"/>
                    <a:pt x="1930" y="1396"/>
                  </a:cubicBezTo>
                  <a:cubicBezTo>
                    <a:pt x="1726" y="1396"/>
                    <a:pt x="1485" y="1465"/>
                    <a:pt x="1200" y="1718"/>
                  </a:cubicBezTo>
                  <a:cubicBezTo>
                    <a:pt x="450" y="2392"/>
                    <a:pt x="1300" y="3629"/>
                    <a:pt x="1050" y="3967"/>
                  </a:cubicBezTo>
                  <a:cubicBezTo>
                    <a:pt x="812" y="4317"/>
                    <a:pt x="0" y="5454"/>
                    <a:pt x="1500" y="6078"/>
                  </a:cubicBezTo>
                  <a:cubicBezTo>
                    <a:pt x="2937" y="6678"/>
                    <a:pt x="3924" y="7240"/>
                    <a:pt x="3924" y="7240"/>
                  </a:cubicBezTo>
                  <a:lnTo>
                    <a:pt x="5436" y="2805"/>
                  </a:lnTo>
                  <a:cubicBezTo>
                    <a:pt x="6310" y="2255"/>
                    <a:pt x="5136" y="1618"/>
                    <a:pt x="5236" y="1205"/>
                  </a:cubicBezTo>
                  <a:cubicBezTo>
                    <a:pt x="5323" y="806"/>
                    <a:pt x="4923" y="93"/>
                    <a:pt x="4224" y="6"/>
                  </a:cubicBezTo>
                  <a:cubicBezTo>
                    <a:pt x="4198" y="2"/>
                    <a:pt x="4173" y="1"/>
                    <a:pt x="4149" y="1"/>
                  </a:cubicBezTo>
                  <a:close/>
                </a:path>
              </a:pathLst>
            </a:custGeom>
            <a:solidFill>
              <a:srgbClr val="E36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4713575" y="2220700"/>
              <a:ext cx="134025" cy="138475"/>
            </a:xfrm>
            <a:custGeom>
              <a:avLst/>
              <a:gdLst/>
              <a:ahLst/>
              <a:cxnLst/>
              <a:rect l="l" t="t" r="r" b="b"/>
              <a:pathLst>
                <a:path w="5361" h="5539" extrusionOk="0">
                  <a:moveTo>
                    <a:pt x="4393" y="1"/>
                  </a:moveTo>
                  <a:cubicBezTo>
                    <a:pt x="3314" y="1"/>
                    <a:pt x="0" y="4693"/>
                    <a:pt x="963" y="5398"/>
                  </a:cubicBezTo>
                  <a:cubicBezTo>
                    <a:pt x="1094" y="5494"/>
                    <a:pt x="1237" y="5538"/>
                    <a:pt x="1387" y="5538"/>
                  </a:cubicBezTo>
                  <a:cubicBezTo>
                    <a:pt x="2954" y="5538"/>
                    <a:pt x="5360" y="746"/>
                    <a:pt x="4574" y="62"/>
                  </a:cubicBezTo>
                  <a:cubicBezTo>
                    <a:pt x="4524" y="20"/>
                    <a:pt x="4463" y="1"/>
                    <a:pt x="43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3797325" y="2122025"/>
              <a:ext cx="309975" cy="200050"/>
            </a:xfrm>
            <a:custGeom>
              <a:avLst/>
              <a:gdLst/>
              <a:ahLst/>
              <a:cxnLst/>
              <a:rect l="l" t="t" r="r" b="b"/>
              <a:pathLst>
                <a:path w="12399" h="8002" extrusionOk="0">
                  <a:moveTo>
                    <a:pt x="10603" y="1198"/>
                  </a:moveTo>
                  <a:cubicBezTo>
                    <a:pt x="10828" y="1198"/>
                    <a:pt x="11015" y="1272"/>
                    <a:pt x="11111" y="1448"/>
                  </a:cubicBezTo>
                  <a:cubicBezTo>
                    <a:pt x="11420" y="2016"/>
                    <a:pt x="10267" y="2885"/>
                    <a:pt x="9503" y="2885"/>
                  </a:cubicBezTo>
                  <a:cubicBezTo>
                    <a:pt x="9308" y="2885"/>
                    <a:pt x="9139" y="2829"/>
                    <a:pt x="9025" y="2697"/>
                  </a:cubicBezTo>
                  <a:cubicBezTo>
                    <a:pt x="8518" y="2122"/>
                    <a:pt x="9804" y="1198"/>
                    <a:pt x="10603" y="1198"/>
                  </a:cubicBezTo>
                  <a:close/>
                  <a:moveTo>
                    <a:pt x="8718" y="1"/>
                  </a:moveTo>
                  <a:cubicBezTo>
                    <a:pt x="5220" y="1"/>
                    <a:pt x="0" y="1850"/>
                    <a:pt x="166" y="4746"/>
                  </a:cubicBezTo>
                  <a:cubicBezTo>
                    <a:pt x="263" y="6665"/>
                    <a:pt x="1807" y="8001"/>
                    <a:pt x="4123" y="8001"/>
                  </a:cubicBezTo>
                  <a:cubicBezTo>
                    <a:pt x="5382" y="8001"/>
                    <a:pt x="6869" y="7606"/>
                    <a:pt x="8475" y="6696"/>
                  </a:cubicBezTo>
                  <a:cubicBezTo>
                    <a:pt x="10174" y="5721"/>
                    <a:pt x="9287" y="3909"/>
                    <a:pt x="9287" y="3909"/>
                  </a:cubicBezTo>
                  <a:cubicBezTo>
                    <a:pt x="9287" y="3909"/>
                    <a:pt x="12398" y="2935"/>
                    <a:pt x="11723" y="1123"/>
                  </a:cubicBezTo>
                  <a:cubicBezTo>
                    <a:pt x="11443" y="352"/>
                    <a:pt x="10244" y="1"/>
                    <a:pt x="8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p:nvPr/>
          </p:nvSpPr>
          <p:spPr>
            <a:xfrm>
              <a:off x="3810825" y="2156175"/>
              <a:ext cx="134650" cy="124075"/>
            </a:xfrm>
            <a:custGeom>
              <a:avLst/>
              <a:gdLst/>
              <a:ahLst/>
              <a:cxnLst/>
              <a:rect l="l" t="t" r="r" b="b"/>
              <a:pathLst>
                <a:path w="5386" h="4963" extrusionOk="0">
                  <a:moveTo>
                    <a:pt x="3713" y="0"/>
                  </a:moveTo>
                  <a:cubicBezTo>
                    <a:pt x="3565" y="0"/>
                    <a:pt x="3417" y="16"/>
                    <a:pt x="3274" y="44"/>
                  </a:cubicBezTo>
                  <a:cubicBezTo>
                    <a:pt x="2774" y="157"/>
                    <a:pt x="2325" y="432"/>
                    <a:pt x="1950" y="782"/>
                  </a:cubicBezTo>
                  <a:cubicBezTo>
                    <a:pt x="1025" y="1569"/>
                    <a:pt x="1" y="4330"/>
                    <a:pt x="2337" y="4917"/>
                  </a:cubicBezTo>
                  <a:cubicBezTo>
                    <a:pt x="2464" y="4947"/>
                    <a:pt x="2581" y="4962"/>
                    <a:pt x="2688" y="4962"/>
                  </a:cubicBezTo>
                  <a:cubicBezTo>
                    <a:pt x="3300" y="4962"/>
                    <a:pt x="3617" y="4474"/>
                    <a:pt x="3861" y="3443"/>
                  </a:cubicBezTo>
                  <a:cubicBezTo>
                    <a:pt x="4024" y="2706"/>
                    <a:pt x="5024" y="2393"/>
                    <a:pt x="5248" y="1669"/>
                  </a:cubicBezTo>
                  <a:cubicBezTo>
                    <a:pt x="5386" y="1194"/>
                    <a:pt x="5148" y="632"/>
                    <a:pt x="4749" y="319"/>
                  </a:cubicBezTo>
                  <a:cubicBezTo>
                    <a:pt x="4454" y="96"/>
                    <a:pt x="4083" y="0"/>
                    <a:pt x="3713" y="0"/>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p:nvPr/>
          </p:nvSpPr>
          <p:spPr>
            <a:xfrm>
              <a:off x="3947325" y="2146700"/>
              <a:ext cx="96325" cy="72875"/>
            </a:xfrm>
            <a:custGeom>
              <a:avLst/>
              <a:gdLst/>
              <a:ahLst/>
              <a:cxnLst/>
              <a:rect l="l" t="t" r="r" b="b"/>
              <a:pathLst>
                <a:path w="3853" h="2915" extrusionOk="0">
                  <a:moveTo>
                    <a:pt x="1695" y="0"/>
                  </a:moveTo>
                  <a:cubicBezTo>
                    <a:pt x="1600" y="0"/>
                    <a:pt x="1502" y="8"/>
                    <a:pt x="1400" y="23"/>
                  </a:cubicBezTo>
                  <a:cubicBezTo>
                    <a:pt x="688" y="111"/>
                    <a:pt x="1" y="961"/>
                    <a:pt x="51" y="1710"/>
                  </a:cubicBezTo>
                  <a:cubicBezTo>
                    <a:pt x="63" y="1985"/>
                    <a:pt x="188" y="2235"/>
                    <a:pt x="463" y="2410"/>
                  </a:cubicBezTo>
                  <a:cubicBezTo>
                    <a:pt x="688" y="2572"/>
                    <a:pt x="1025" y="2472"/>
                    <a:pt x="1288" y="2585"/>
                  </a:cubicBezTo>
                  <a:cubicBezTo>
                    <a:pt x="1413" y="2635"/>
                    <a:pt x="1500" y="2735"/>
                    <a:pt x="1625" y="2797"/>
                  </a:cubicBezTo>
                  <a:cubicBezTo>
                    <a:pt x="1765" y="2871"/>
                    <a:pt x="1923" y="2914"/>
                    <a:pt x="2080" y="2914"/>
                  </a:cubicBezTo>
                  <a:cubicBezTo>
                    <a:pt x="2189" y="2914"/>
                    <a:pt x="2297" y="2893"/>
                    <a:pt x="2400" y="2847"/>
                  </a:cubicBezTo>
                  <a:cubicBezTo>
                    <a:pt x="3852" y="2222"/>
                    <a:pt x="3318" y="0"/>
                    <a:pt x="1695" y="0"/>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3"/>
            <p:cNvSpPr/>
            <p:nvPr/>
          </p:nvSpPr>
          <p:spPr>
            <a:xfrm>
              <a:off x="3912975" y="2213225"/>
              <a:ext cx="75625" cy="66575"/>
            </a:xfrm>
            <a:custGeom>
              <a:avLst/>
              <a:gdLst/>
              <a:ahLst/>
              <a:cxnLst/>
              <a:rect l="l" t="t" r="r" b="b"/>
              <a:pathLst>
                <a:path w="3025" h="2663" extrusionOk="0">
                  <a:moveTo>
                    <a:pt x="1631" y="0"/>
                  </a:moveTo>
                  <a:cubicBezTo>
                    <a:pt x="1441" y="0"/>
                    <a:pt x="1247" y="46"/>
                    <a:pt x="1062" y="149"/>
                  </a:cubicBezTo>
                  <a:cubicBezTo>
                    <a:pt x="475" y="486"/>
                    <a:pt x="0" y="1248"/>
                    <a:pt x="38" y="1948"/>
                  </a:cubicBezTo>
                  <a:cubicBezTo>
                    <a:pt x="50" y="2098"/>
                    <a:pt x="63" y="2248"/>
                    <a:pt x="163" y="2360"/>
                  </a:cubicBezTo>
                  <a:cubicBezTo>
                    <a:pt x="225" y="2448"/>
                    <a:pt x="338" y="2510"/>
                    <a:pt x="425" y="2560"/>
                  </a:cubicBezTo>
                  <a:cubicBezTo>
                    <a:pt x="596" y="2632"/>
                    <a:pt x="775" y="2662"/>
                    <a:pt x="957" y="2662"/>
                  </a:cubicBezTo>
                  <a:cubicBezTo>
                    <a:pt x="1279" y="2662"/>
                    <a:pt x="1608" y="2568"/>
                    <a:pt x="1912" y="2448"/>
                  </a:cubicBezTo>
                  <a:cubicBezTo>
                    <a:pt x="2287" y="2298"/>
                    <a:pt x="2649" y="2098"/>
                    <a:pt x="2862" y="1761"/>
                  </a:cubicBezTo>
                  <a:cubicBezTo>
                    <a:pt x="2912" y="1686"/>
                    <a:pt x="2962" y="1611"/>
                    <a:pt x="2987" y="1511"/>
                  </a:cubicBezTo>
                  <a:cubicBezTo>
                    <a:pt x="3024" y="1386"/>
                    <a:pt x="3024" y="1248"/>
                    <a:pt x="2987" y="1123"/>
                  </a:cubicBezTo>
                  <a:cubicBezTo>
                    <a:pt x="2843" y="492"/>
                    <a:pt x="2253" y="0"/>
                    <a:pt x="1631" y="0"/>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3"/>
            <p:cNvSpPr/>
            <p:nvPr/>
          </p:nvSpPr>
          <p:spPr>
            <a:xfrm>
              <a:off x="3802075" y="2238900"/>
              <a:ext cx="234925" cy="70525"/>
            </a:xfrm>
            <a:custGeom>
              <a:avLst/>
              <a:gdLst/>
              <a:ahLst/>
              <a:cxnLst/>
              <a:rect l="l" t="t" r="r" b="b"/>
              <a:pathLst>
                <a:path w="9397" h="2821" extrusionOk="0">
                  <a:moveTo>
                    <a:pt x="9307" y="1"/>
                  </a:moveTo>
                  <a:cubicBezTo>
                    <a:pt x="9276" y="1"/>
                    <a:pt x="9247" y="27"/>
                    <a:pt x="9247" y="46"/>
                  </a:cubicBezTo>
                  <a:cubicBezTo>
                    <a:pt x="9034" y="1034"/>
                    <a:pt x="7710" y="2233"/>
                    <a:pt x="4586" y="2645"/>
                  </a:cubicBezTo>
                  <a:cubicBezTo>
                    <a:pt x="4331" y="2679"/>
                    <a:pt x="4088" y="2694"/>
                    <a:pt x="3857" y="2694"/>
                  </a:cubicBezTo>
                  <a:cubicBezTo>
                    <a:pt x="2620" y="2694"/>
                    <a:pt x="1733" y="2258"/>
                    <a:pt x="1175" y="1858"/>
                  </a:cubicBezTo>
                  <a:cubicBezTo>
                    <a:pt x="463" y="1346"/>
                    <a:pt x="126" y="771"/>
                    <a:pt x="126" y="771"/>
                  </a:cubicBezTo>
                  <a:cubicBezTo>
                    <a:pt x="116" y="743"/>
                    <a:pt x="100" y="729"/>
                    <a:pt x="77" y="729"/>
                  </a:cubicBezTo>
                  <a:cubicBezTo>
                    <a:pt x="69" y="729"/>
                    <a:pt x="60" y="731"/>
                    <a:pt x="51" y="734"/>
                  </a:cubicBezTo>
                  <a:cubicBezTo>
                    <a:pt x="26" y="759"/>
                    <a:pt x="1" y="784"/>
                    <a:pt x="26" y="821"/>
                  </a:cubicBezTo>
                  <a:cubicBezTo>
                    <a:pt x="38" y="834"/>
                    <a:pt x="1188" y="2820"/>
                    <a:pt x="3849" y="2820"/>
                  </a:cubicBezTo>
                  <a:cubicBezTo>
                    <a:pt x="4099" y="2820"/>
                    <a:pt x="4349" y="2795"/>
                    <a:pt x="4599" y="2770"/>
                  </a:cubicBezTo>
                  <a:cubicBezTo>
                    <a:pt x="6685" y="2483"/>
                    <a:pt x="9047" y="1646"/>
                    <a:pt x="9372" y="84"/>
                  </a:cubicBezTo>
                  <a:cubicBezTo>
                    <a:pt x="9397" y="46"/>
                    <a:pt x="9359" y="9"/>
                    <a:pt x="9334" y="9"/>
                  </a:cubicBezTo>
                  <a:cubicBezTo>
                    <a:pt x="9326" y="3"/>
                    <a:pt x="9316" y="1"/>
                    <a:pt x="9307"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3"/>
            <p:cNvSpPr/>
            <p:nvPr/>
          </p:nvSpPr>
          <p:spPr>
            <a:xfrm>
              <a:off x="3996675" y="2154950"/>
              <a:ext cx="78125" cy="38825"/>
            </a:xfrm>
            <a:custGeom>
              <a:avLst/>
              <a:gdLst/>
              <a:ahLst/>
              <a:cxnLst/>
              <a:rect l="l" t="t" r="r" b="b"/>
              <a:pathLst>
                <a:path w="3125" h="1553" extrusionOk="0">
                  <a:moveTo>
                    <a:pt x="839" y="0"/>
                  </a:moveTo>
                  <a:cubicBezTo>
                    <a:pt x="747" y="0"/>
                    <a:pt x="658" y="6"/>
                    <a:pt x="576" y="18"/>
                  </a:cubicBezTo>
                  <a:cubicBezTo>
                    <a:pt x="1" y="118"/>
                    <a:pt x="263" y="1130"/>
                    <a:pt x="1200" y="1505"/>
                  </a:cubicBezTo>
                  <a:cubicBezTo>
                    <a:pt x="1200" y="1505"/>
                    <a:pt x="1343" y="1552"/>
                    <a:pt x="1564" y="1552"/>
                  </a:cubicBezTo>
                  <a:cubicBezTo>
                    <a:pt x="1957" y="1552"/>
                    <a:pt x="2597" y="1404"/>
                    <a:pt x="3125" y="581"/>
                  </a:cubicBezTo>
                  <a:cubicBezTo>
                    <a:pt x="3125" y="581"/>
                    <a:pt x="1778" y="0"/>
                    <a:pt x="839" y="0"/>
                  </a:cubicBezTo>
                  <a:close/>
                </a:path>
              </a:pathLst>
            </a:custGeom>
            <a:solidFill>
              <a:srgbClr val="F9C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3"/>
            <p:cNvSpPr/>
            <p:nvPr/>
          </p:nvSpPr>
          <p:spPr>
            <a:xfrm>
              <a:off x="4509600" y="2174450"/>
              <a:ext cx="77500" cy="69075"/>
            </a:xfrm>
            <a:custGeom>
              <a:avLst/>
              <a:gdLst/>
              <a:ahLst/>
              <a:cxnLst/>
              <a:rect l="l" t="t" r="r" b="b"/>
              <a:pathLst>
                <a:path w="3100" h="2763" extrusionOk="0">
                  <a:moveTo>
                    <a:pt x="0" y="1"/>
                  </a:moveTo>
                  <a:lnTo>
                    <a:pt x="638" y="2000"/>
                  </a:lnTo>
                  <a:cubicBezTo>
                    <a:pt x="638" y="2000"/>
                    <a:pt x="1174" y="2763"/>
                    <a:pt x="2029" y="2763"/>
                  </a:cubicBezTo>
                  <a:cubicBezTo>
                    <a:pt x="2177" y="2763"/>
                    <a:pt x="2334" y="2740"/>
                    <a:pt x="2499" y="2687"/>
                  </a:cubicBezTo>
                  <a:cubicBezTo>
                    <a:pt x="3099" y="2499"/>
                    <a:pt x="2962" y="1725"/>
                    <a:pt x="2962" y="1725"/>
                  </a:cubicBezTo>
                  <a:lnTo>
                    <a:pt x="2612" y="975"/>
                  </a:lnTo>
                  <a:lnTo>
                    <a:pt x="2274" y="238"/>
                  </a:lnTo>
                  <a:lnTo>
                    <a:pt x="0" y="1"/>
                  </a:lnTo>
                  <a:close/>
                </a:path>
              </a:pathLst>
            </a:custGeom>
            <a:solidFill>
              <a:srgbClr val="F9C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3"/>
            <p:cNvSpPr/>
            <p:nvPr/>
          </p:nvSpPr>
          <p:spPr>
            <a:xfrm>
              <a:off x="4520225" y="2175700"/>
              <a:ext cx="55000" cy="36750"/>
            </a:xfrm>
            <a:custGeom>
              <a:avLst/>
              <a:gdLst/>
              <a:ahLst/>
              <a:cxnLst/>
              <a:rect l="l" t="t" r="r" b="b"/>
              <a:pathLst>
                <a:path w="2200" h="1470" extrusionOk="0">
                  <a:moveTo>
                    <a:pt x="0" y="1"/>
                  </a:moveTo>
                  <a:cubicBezTo>
                    <a:pt x="10" y="39"/>
                    <a:pt x="800" y="1470"/>
                    <a:pt x="1552" y="1470"/>
                  </a:cubicBezTo>
                  <a:cubicBezTo>
                    <a:pt x="1779" y="1470"/>
                    <a:pt x="2002" y="1339"/>
                    <a:pt x="2199" y="1000"/>
                  </a:cubicBezTo>
                  <a:lnTo>
                    <a:pt x="1824" y="175"/>
                  </a:lnTo>
                  <a:lnTo>
                    <a:pt x="0"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3"/>
            <p:cNvSpPr/>
            <p:nvPr/>
          </p:nvSpPr>
          <p:spPr>
            <a:xfrm>
              <a:off x="4473050" y="2080675"/>
              <a:ext cx="123100" cy="113425"/>
            </a:xfrm>
            <a:custGeom>
              <a:avLst/>
              <a:gdLst/>
              <a:ahLst/>
              <a:cxnLst/>
              <a:rect l="l" t="t" r="r" b="b"/>
              <a:pathLst>
                <a:path w="4924" h="4537" extrusionOk="0">
                  <a:moveTo>
                    <a:pt x="2113" y="1"/>
                  </a:moveTo>
                  <a:cubicBezTo>
                    <a:pt x="920" y="1"/>
                    <a:pt x="627" y="2277"/>
                    <a:pt x="638" y="2277"/>
                  </a:cubicBezTo>
                  <a:lnTo>
                    <a:pt x="1100" y="2739"/>
                  </a:lnTo>
                  <a:cubicBezTo>
                    <a:pt x="1100" y="2739"/>
                    <a:pt x="991" y="2713"/>
                    <a:pt x="845" y="2713"/>
                  </a:cubicBezTo>
                  <a:cubicBezTo>
                    <a:pt x="692" y="2713"/>
                    <a:pt x="498" y="2743"/>
                    <a:pt x="350" y="2864"/>
                  </a:cubicBezTo>
                  <a:cubicBezTo>
                    <a:pt x="63" y="3102"/>
                    <a:pt x="1" y="3777"/>
                    <a:pt x="538" y="4164"/>
                  </a:cubicBezTo>
                  <a:cubicBezTo>
                    <a:pt x="719" y="4291"/>
                    <a:pt x="879" y="4339"/>
                    <a:pt x="1017" y="4339"/>
                  </a:cubicBezTo>
                  <a:cubicBezTo>
                    <a:pt x="1452" y="4339"/>
                    <a:pt x="1675" y="3864"/>
                    <a:pt x="1675" y="3864"/>
                  </a:cubicBezTo>
                  <a:cubicBezTo>
                    <a:pt x="1675" y="3864"/>
                    <a:pt x="2000" y="4414"/>
                    <a:pt x="2674" y="4501"/>
                  </a:cubicBezTo>
                  <a:cubicBezTo>
                    <a:pt x="2834" y="4525"/>
                    <a:pt x="2984" y="4537"/>
                    <a:pt x="3126" y="4537"/>
                  </a:cubicBezTo>
                  <a:cubicBezTo>
                    <a:pt x="4380" y="4537"/>
                    <a:pt x="4923" y="3653"/>
                    <a:pt x="4811" y="3002"/>
                  </a:cubicBezTo>
                  <a:cubicBezTo>
                    <a:pt x="4599" y="1840"/>
                    <a:pt x="2949" y="315"/>
                    <a:pt x="2949" y="315"/>
                  </a:cubicBezTo>
                  <a:cubicBezTo>
                    <a:pt x="2631" y="93"/>
                    <a:pt x="2354" y="1"/>
                    <a:pt x="2113" y="1"/>
                  </a:cubicBezTo>
                  <a:close/>
                </a:path>
              </a:pathLst>
            </a:custGeom>
            <a:solidFill>
              <a:srgbClr val="F9C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3"/>
            <p:cNvSpPr/>
            <p:nvPr/>
          </p:nvSpPr>
          <p:spPr>
            <a:xfrm>
              <a:off x="4503050" y="2106200"/>
              <a:ext cx="21575" cy="18400"/>
            </a:xfrm>
            <a:custGeom>
              <a:avLst/>
              <a:gdLst/>
              <a:ahLst/>
              <a:cxnLst/>
              <a:rect l="l" t="t" r="r" b="b"/>
              <a:pathLst>
                <a:path w="863" h="736" extrusionOk="0">
                  <a:moveTo>
                    <a:pt x="734" y="0"/>
                  </a:moveTo>
                  <a:cubicBezTo>
                    <a:pt x="665" y="0"/>
                    <a:pt x="401" y="117"/>
                    <a:pt x="312" y="194"/>
                  </a:cubicBezTo>
                  <a:cubicBezTo>
                    <a:pt x="100" y="357"/>
                    <a:pt x="0" y="669"/>
                    <a:pt x="100" y="731"/>
                  </a:cubicBezTo>
                  <a:cubicBezTo>
                    <a:pt x="103" y="734"/>
                    <a:pt x="106" y="736"/>
                    <a:pt x="110" y="736"/>
                  </a:cubicBezTo>
                  <a:cubicBezTo>
                    <a:pt x="155" y="736"/>
                    <a:pt x="262" y="536"/>
                    <a:pt x="412" y="444"/>
                  </a:cubicBezTo>
                  <a:cubicBezTo>
                    <a:pt x="512" y="357"/>
                    <a:pt x="812" y="257"/>
                    <a:pt x="825" y="232"/>
                  </a:cubicBezTo>
                  <a:cubicBezTo>
                    <a:pt x="862" y="207"/>
                    <a:pt x="762" y="19"/>
                    <a:pt x="750" y="7"/>
                  </a:cubicBezTo>
                  <a:cubicBezTo>
                    <a:pt x="748" y="2"/>
                    <a:pt x="743" y="0"/>
                    <a:pt x="734" y="0"/>
                  </a:cubicBezTo>
                  <a:close/>
                </a:path>
              </a:pathLst>
            </a:custGeom>
            <a:solidFill>
              <a:srgbClr val="E36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3"/>
            <p:cNvSpPr/>
            <p:nvPr/>
          </p:nvSpPr>
          <p:spPr>
            <a:xfrm>
              <a:off x="4531475" y="2090575"/>
              <a:ext cx="21250" cy="18400"/>
            </a:xfrm>
            <a:custGeom>
              <a:avLst/>
              <a:gdLst/>
              <a:ahLst/>
              <a:cxnLst/>
              <a:rect l="l" t="t" r="r" b="b"/>
              <a:pathLst>
                <a:path w="850" h="736" extrusionOk="0">
                  <a:moveTo>
                    <a:pt x="721" y="1"/>
                  </a:moveTo>
                  <a:cubicBezTo>
                    <a:pt x="650" y="1"/>
                    <a:pt x="377" y="117"/>
                    <a:pt x="300" y="194"/>
                  </a:cubicBezTo>
                  <a:cubicBezTo>
                    <a:pt x="100" y="357"/>
                    <a:pt x="0" y="669"/>
                    <a:pt x="100" y="732"/>
                  </a:cubicBezTo>
                  <a:cubicBezTo>
                    <a:pt x="104" y="734"/>
                    <a:pt x="108" y="736"/>
                    <a:pt x="113" y="736"/>
                  </a:cubicBezTo>
                  <a:cubicBezTo>
                    <a:pt x="169" y="736"/>
                    <a:pt x="283" y="537"/>
                    <a:pt x="387" y="444"/>
                  </a:cubicBezTo>
                  <a:cubicBezTo>
                    <a:pt x="500" y="357"/>
                    <a:pt x="800" y="257"/>
                    <a:pt x="812" y="232"/>
                  </a:cubicBezTo>
                  <a:cubicBezTo>
                    <a:pt x="850" y="207"/>
                    <a:pt x="750" y="19"/>
                    <a:pt x="737" y="7"/>
                  </a:cubicBezTo>
                  <a:cubicBezTo>
                    <a:pt x="736" y="3"/>
                    <a:pt x="730" y="1"/>
                    <a:pt x="721" y="1"/>
                  </a:cubicBezTo>
                  <a:close/>
                </a:path>
              </a:pathLst>
            </a:custGeom>
            <a:solidFill>
              <a:srgbClr val="E36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3"/>
            <p:cNvSpPr/>
            <p:nvPr/>
          </p:nvSpPr>
          <p:spPr>
            <a:xfrm>
              <a:off x="4562400" y="2145400"/>
              <a:ext cx="0" cy="25"/>
            </a:xfrm>
            <a:custGeom>
              <a:avLst/>
              <a:gdLst/>
              <a:ahLst/>
              <a:cxnLst/>
              <a:rect l="l" t="t" r="r" b="b"/>
              <a:pathLst>
                <a:path h="1" fill="none" extrusionOk="0">
                  <a:moveTo>
                    <a:pt x="0" y="1"/>
                  </a:moveTo>
                  <a:close/>
                </a:path>
              </a:pathLst>
            </a:custGeom>
            <a:solidFill>
              <a:srgbClr val="F9CAAF"/>
            </a:solidFill>
            <a:ln w="31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3"/>
            <p:cNvSpPr/>
            <p:nvPr/>
          </p:nvSpPr>
          <p:spPr>
            <a:xfrm>
              <a:off x="4612050" y="1828025"/>
              <a:ext cx="347550" cy="573750"/>
            </a:xfrm>
            <a:custGeom>
              <a:avLst/>
              <a:gdLst/>
              <a:ahLst/>
              <a:cxnLst/>
              <a:rect l="l" t="t" r="r" b="b"/>
              <a:pathLst>
                <a:path w="13902" h="22950" extrusionOk="0">
                  <a:moveTo>
                    <a:pt x="5198" y="1"/>
                  </a:moveTo>
                  <a:lnTo>
                    <a:pt x="2775" y="2137"/>
                  </a:lnTo>
                  <a:cubicBezTo>
                    <a:pt x="2923" y="1682"/>
                    <a:pt x="2604" y="850"/>
                    <a:pt x="2101" y="850"/>
                  </a:cubicBezTo>
                  <a:cubicBezTo>
                    <a:pt x="2010" y="850"/>
                    <a:pt x="1913" y="877"/>
                    <a:pt x="1812" y="938"/>
                  </a:cubicBezTo>
                  <a:cubicBezTo>
                    <a:pt x="1150" y="1350"/>
                    <a:pt x="1" y="3974"/>
                    <a:pt x="176" y="4949"/>
                  </a:cubicBezTo>
                  <a:cubicBezTo>
                    <a:pt x="326" y="5911"/>
                    <a:pt x="1488" y="6985"/>
                    <a:pt x="1488" y="6985"/>
                  </a:cubicBezTo>
                  <a:cubicBezTo>
                    <a:pt x="1588" y="7210"/>
                    <a:pt x="6086" y="17968"/>
                    <a:pt x="6086" y="17968"/>
                  </a:cubicBezTo>
                  <a:cubicBezTo>
                    <a:pt x="4086" y="20217"/>
                    <a:pt x="5011" y="21105"/>
                    <a:pt x="5011" y="21105"/>
                  </a:cubicBezTo>
                  <a:cubicBezTo>
                    <a:pt x="6745" y="22440"/>
                    <a:pt x="8271" y="22949"/>
                    <a:pt x="9533" y="22949"/>
                  </a:cubicBezTo>
                  <a:cubicBezTo>
                    <a:pt x="12393" y="22949"/>
                    <a:pt x="13902" y="20336"/>
                    <a:pt x="13408" y="18793"/>
                  </a:cubicBezTo>
                  <a:cubicBezTo>
                    <a:pt x="12570" y="16132"/>
                    <a:pt x="6685" y="7148"/>
                    <a:pt x="6186" y="5424"/>
                  </a:cubicBezTo>
                  <a:cubicBezTo>
                    <a:pt x="6648" y="4524"/>
                    <a:pt x="6148" y="4024"/>
                    <a:pt x="6148" y="4024"/>
                  </a:cubicBezTo>
                  <a:cubicBezTo>
                    <a:pt x="6148" y="4024"/>
                    <a:pt x="6810" y="3924"/>
                    <a:pt x="6835" y="3537"/>
                  </a:cubicBezTo>
                  <a:cubicBezTo>
                    <a:pt x="6898" y="2925"/>
                    <a:pt x="6385" y="1475"/>
                    <a:pt x="6173" y="1275"/>
                  </a:cubicBezTo>
                  <a:cubicBezTo>
                    <a:pt x="6042" y="1152"/>
                    <a:pt x="5751" y="1129"/>
                    <a:pt x="5546" y="1129"/>
                  </a:cubicBezTo>
                  <a:cubicBezTo>
                    <a:pt x="5418" y="1129"/>
                    <a:pt x="5323" y="1138"/>
                    <a:pt x="5323" y="1138"/>
                  </a:cubicBezTo>
                  <a:cubicBezTo>
                    <a:pt x="5323" y="1138"/>
                    <a:pt x="5498" y="676"/>
                    <a:pt x="5198" y="1"/>
                  </a:cubicBezTo>
                  <a:close/>
                </a:path>
              </a:pathLst>
            </a:custGeom>
            <a:solidFill>
              <a:srgbClr val="F9C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3"/>
            <p:cNvSpPr/>
            <p:nvPr/>
          </p:nvSpPr>
          <p:spPr>
            <a:xfrm>
              <a:off x="4712625" y="1875525"/>
              <a:ext cx="53150" cy="53125"/>
            </a:xfrm>
            <a:custGeom>
              <a:avLst/>
              <a:gdLst/>
              <a:ahLst/>
              <a:cxnLst/>
              <a:rect l="l" t="t" r="r" b="b"/>
              <a:pathLst>
                <a:path w="2126" h="2125" fill="none" extrusionOk="0">
                  <a:moveTo>
                    <a:pt x="251" y="0"/>
                  </a:moveTo>
                  <a:cubicBezTo>
                    <a:pt x="251" y="0"/>
                    <a:pt x="1" y="1674"/>
                    <a:pt x="551" y="1837"/>
                  </a:cubicBezTo>
                  <a:cubicBezTo>
                    <a:pt x="1263" y="2062"/>
                    <a:pt x="1600" y="437"/>
                    <a:pt x="1600" y="437"/>
                  </a:cubicBezTo>
                  <a:cubicBezTo>
                    <a:pt x="1600" y="437"/>
                    <a:pt x="1613" y="1774"/>
                    <a:pt x="2125" y="2124"/>
                  </a:cubicBez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3"/>
            <p:cNvSpPr/>
            <p:nvPr/>
          </p:nvSpPr>
          <p:spPr>
            <a:xfrm>
              <a:off x="4598300" y="1803350"/>
              <a:ext cx="172450" cy="187775"/>
            </a:xfrm>
            <a:custGeom>
              <a:avLst/>
              <a:gdLst/>
              <a:ahLst/>
              <a:cxnLst/>
              <a:rect l="l" t="t" r="r" b="b"/>
              <a:pathLst>
                <a:path w="6898" h="7511" extrusionOk="0">
                  <a:moveTo>
                    <a:pt x="6036" y="1"/>
                  </a:moveTo>
                  <a:lnTo>
                    <a:pt x="13" y="6560"/>
                  </a:lnTo>
                  <a:cubicBezTo>
                    <a:pt x="1" y="7135"/>
                    <a:pt x="726" y="7510"/>
                    <a:pt x="726" y="7510"/>
                  </a:cubicBezTo>
                  <a:lnTo>
                    <a:pt x="6898" y="1213"/>
                  </a:lnTo>
                  <a:cubicBezTo>
                    <a:pt x="6198" y="663"/>
                    <a:pt x="6036" y="1"/>
                    <a:pt x="6036" y="1"/>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3"/>
            <p:cNvSpPr/>
            <p:nvPr/>
          </p:nvSpPr>
          <p:spPr>
            <a:xfrm>
              <a:off x="4733875" y="1731550"/>
              <a:ext cx="108425" cy="103700"/>
            </a:xfrm>
            <a:custGeom>
              <a:avLst/>
              <a:gdLst/>
              <a:ahLst/>
              <a:cxnLst/>
              <a:rect l="l" t="t" r="r" b="b"/>
              <a:pathLst>
                <a:path w="4337" h="4148" extrusionOk="0">
                  <a:moveTo>
                    <a:pt x="3039" y="1"/>
                  </a:moveTo>
                  <a:cubicBezTo>
                    <a:pt x="2703" y="1"/>
                    <a:pt x="2425" y="224"/>
                    <a:pt x="2425" y="224"/>
                  </a:cubicBezTo>
                  <a:cubicBezTo>
                    <a:pt x="3212" y="586"/>
                    <a:pt x="3049" y="1011"/>
                    <a:pt x="1213" y="1673"/>
                  </a:cubicBezTo>
                  <a:cubicBezTo>
                    <a:pt x="176" y="2073"/>
                    <a:pt x="1" y="3223"/>
                    <a:pt x="688" y="3822"/>
                  </a:cubicBezTo>
                  <a:cubicBezTo>
                    <a:pt x="949" y="4049"/>
                    <a:pt x="1237" y="4148"/>
                    <a:pt x="1531" y="4148"/>
                  </a:cubicBezTo>
                  <a:cubicBezTo>
                    <a:pt x="2871" y="4148"/>
                    <a:pt x="4336" y="2105"/>
                    <a:pt x="3936" y="886"/>
                  </a:cubicBezTo>
                  <a:cubicBezTo>
                    <a:pt x="3699" y="185"/>
                    <a:pt x="3345" y="1"/>
                    <a:pt x="3039" y="1"/>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3"/>
            <p:cNvSpPr/>
            <p:nvPr/>
          </p:nvSpPr>
          <p:spPr>
            <a:xfrm>
              <a:off x="4728250" y="1825525"/>
              <a:ext cx="25025" cy="25325"/>
            </a:xfrm>
            <a:custGeom>
              <a:avLst/>
              <a:gdLst/>
              <a:ahLst/>
              <a:cxnLst/>
              <a:rect l="l" t="t" r="r" b="b"/>
              <a:pathLst>
                <a:path w="1001" h="1013" fill="none" extrusionOk="0">
                  <a:moveTo>
                    <a:pt x="1" y="1"/>
                  </a:moveTo>
                  <a:cubicBezTo>
                    <a:pt x="1" y="1"/>
                    <a:pt x="251" y="826"/>
                    <a:pt x="1000" y="1013"/>
                  </a:cubicBezTo>
                </a:path>
              </a:pathLst>
            </a:custGeom>
            <a:noFill/>
            <a:ln w="31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3"/>
            <p:cNvSpPr/>
            <p:nvPr/>
          </p:nvSpPr>
          <p:spPr>
            <a:xfrm>
              <a:off x="4714200" y="1840850"/>
              <a:ext cx="24400" cy="25325"/>
            </a:xfrm>
            <a:custGeom>
              <a:avLst/>
              <a:gdLst/>
              <a:ahLst/>
              <a:cxnLst/>
              <a:rect l="l" t="t" r="r" b="b"/>
              <a:pathLst>
                <a:path w="976" h="1013" fill="none" extrusionOk="0">
                  <a:moveTo>
                    <a:pt x="0" y="0"/>
                  </a:moveTo>
                  <a:cubicBezTo>
                    <a:pt x="0" y="0"/>
                    <a:pt x="363" y="850"/>
                    <a:pt x="975" y="1012"/>
                  </a:cubicBezTo>
                </a:path>
              </a:pathLst>
            </a:custGeom>
            <a:noFill/>
            <a:ln w="31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3"/>
            <p:cNvSpPr/>
            <p:nvPr/>
          </p:nvSpPr>
          <p:spPr>
            <a:xfrm>
              <a:off x="4669525" y="1883225"/>
              <a:ext cx="49075" cy="71475"/>
            </a:xfrm>
            <a:custGeom>
              <a:avLst/>
              <a:gdLst/>
              <a:ahLst/>
              <a:cxnLst/>
              <a:rect l="l" t="t" r="r" b="b"/>
              <a:pathLst>
                <a:path w="1963" h="2859" extrusionOk="0">
                  <a:moveTo>
                    <a:pt x="1034" y="1"/>
                  </a:moveTo>
                  <a:cubicBezTo>
                    <a:pt x="204" y="1"/>
                    <a:pt x="1" y="2516"/>
                    <a:pt x="1" y="2516"/>
                  </a:cubicBezTo>
                  <a:cubicBezTo>
                    <a:pt x="89" y="2772"/>
                    <a:pt x="289" y="2859"/>
                    <a:pt x="521" y="2859"/>
                  </a:cubicBezTo>
                  <a:cubicBezTo>
                    <a:pt x="1014" y="2859"/>
                    <a:pt x="1650" y="2466"/>
                    <a:pt x="1650" y="2466"/>
                  </a:cubicBezTo>
                  <a:cubicBezTo>
                    <a:pt x="1650" y="2466"/>
                    <a:pt x="1962" y="117"/>
                    <a:pt x="1088" y="4"/>
                  </a:cubicBezTo>
                  <a:cubicBezTo>
                    <a:pt x="1069" y="2"/>
                    <a:pt x="1051" y="1"/>
                    <a:pt x="1034" y="1"/>
                  </a:cubicBezTo>
                  <a:close/>
                </a:path>
              </a:pathLst>
            </a:custGeom>
            <a:solidFill>
              <a:srgbClr val="F9C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3"/>
            <p:cNvSpPr/>
            <p:nvPr/>
          </p:nvSpPr>
          <p:spPr>
            <a:xfrm>
              <a:off x="4709200" y="1896450"/>
              <a:ext cx="19400" cy="63125"/>
            </a:xfrm>
            <a:custGeom>
              <a:avLst/>
              <a:gdLst/>
              <a:ahLst/>
              <a:cxnLst/>
              <a:rect l="l" t="t" r="r" b="b"/>
              <a:pathLst>
                <a:path w="776" h="2525" fill="none" extrusionOk="0">
                  <a:moveTo>
                    <a:pt x="1" y="0"/>
                  </a:moveTo>
                  <a:cubicBezTo>
                    <a:pt x="1" y="0"/>
                    <a:pt x="138" y="900"/>
                    <a:pt x="125" y="1325"/>
                  </a:cubicBezTo>
                  <a:cubicBezTo>
                    <a:pt x="113" y="1674"/>
                    <a:pt x="738" y="1787"/>
                    <a:pt x="775" y="2524"/>
                  </a:cubicBez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3"/>
            <p:cNvSpPr/>
            <p:nvPr/>
          </p:nvSpPr>
          <p:spPr>
            <a:xfrm>
              <a:off x="4665775" y="1935500"/>
              <a:ext cx="4725" cy="14075"/>
            </a:xfrm>
            <a:custGeom>
              <a:avLst/>
              <a:gdLst/>
              <a:ahLst/>
              <a:cxnLst/>
              <a:rect l="l" t="t" r="r" b="b"/>
              <a:pathLst>
                <a:path w="189" h="563" fill="none" extrusionOk="0">
                  <a:moveTo>
                    <a:pt x="188" y="0"/>
                  </a:moveTo>
                  <a:cubicBezTo>
                    <a:pt x="188" y="0"/>
                    <a:pt x="176" y="187"/>
                    <a:pt x="1" y="562"/>
                  </a:cubicBezTo>
                </a:path>
              </a:pathLst>
            </a:custGeom>
            <a:noFill/>
            <a:ln w="312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3"/>
            <p:cNvSpPr/>
            <p:nvPr/>
          </p:nvSpPr>
          <p:spPr>
            <a:xfrm>
              <a:off x="4762625" y="2275575"/>
              <a:ext cx="17200" cy="46350"/>
            </a:xfrm>
            <a:custGeom>
              <a:avLst/>
              <a:gdLst/>
              <a:ahLst/>
              <a:cxnLst/>
              <a:rect l="l" t="t" r="r" b="b"/>
              <a:pathLst>
                <a:path w="688" h="1854" extrusionOk="0">
                  <a:moveTo>
                    <a:pt x="81" y="1"/>
                  </a:moveTo>
                  <a:cubicBezTo>
                    <a:pt x="76" y="1"/>
                    <a:pt x="69" y="2"/>
                    <a:pt x="63" y="4"/>
                  </a:cubicBezTo>
                  <a:cubicBezTo>
                    <a:pt x="13" y="16"/>
                    <a:pt x="0" y="54"/>
                    <a:pt x="13" y="79"/>
                  </a:cubicBezTo>
                  <a:lnTo>
                    <a:pt x="550" y="1803"/>
                  </a:lnTo>
                  <a:cubicBezTo>
                    <a:pt x="562" y="1828"/>
                    <a:pt x="587" y="1853"/>
                    <a:pt x="612" y="1853"/>
                  </a:cubicBezTo>
                  <a:lnTo>
                    <a:pt x="625" y="1853"/>
                  </a:lnTo>
                  <a:cubicBezTo>
                    <a:pt x="675" y="1828"/>
                    <a:pt x="687" y="1803"/>
                    <a:pt x="675" y="1766"/>
                  </a:cubicBezTo>
                  <a:lnTo>
                    <a:pt x="138" y="54"/>
                  </a:lnTo>
                  <a:cubicBezTo>
                    <a:pt x="127" y="23"/>
                    <a:pt x="109" y="1"/>
                    <a:pt x="81"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3"/>
            <p:cNvSpPr/>
            <p:nvPr/>
          </p:nvSpPr>
          <p:spPr>
            <a:xfrm>
              <a:off x="4429725" y="2219075"/>
              <a:ext cx="935800" cy="821600"/>
            </a:xfrm>
            <a:custGeom>
              <a:avLst/>
              <a:gdLst/>
              <a:ahLst/>
              <a:cxnLst/>
              <a:rect l="l" t="t" r="r" b="b"/>
              <a:pathLst>
                <a:path w="37432" h="32864" extrusionOk="0">
                  <a:moveTo>
                    <a:pt x="20166" y="1"/>
                  </a:moveTo>
                  <a:cubicBezTo>
                    <a:pt x="16613" y="1"/>
                    <a:pt x="7531" y="10073"/>
                    <a:pt x="7531" y="10073"/>
                  </a:cubicBezTo>
                  <a:cubicBezTo>
                    <a:pt x="5045" y="11572"/>
                    <a:pt x="1534" y="15433"/>
                    <a:pt x="1534" y="15433"/>
                  </a:cubicBezTo>
                  <a:cubicBezTo>
                    <a:pt x="1534" y="15433"/>
                    <a:pt x="1" y="24954"/>
                    <a:pt x="6518" y="24954"/>
                  </a:cubicBezTo>
                  <a:cubicBezTo>
                    <a:pt x="6527" y="24954"/>
                    <a:pt x="6535" y="24954"/>
                    <a:pt x="6544" y="24954"/>
                  </a:cubicBezTo>
                  <a:cubicBezTo>
                    <a:pt x="13066" y="24954"/>
                    <a:pt x="25311" y="21968"/>
                    <a:pt x="25311" y="21968"/>
                  </a:cubicBezTo>
                  <a:lnTo>
                    <a:pt x="25311" y="21968"/>
                  </a:lnTo>
                  <a:lnTo>
                    <a:pt x="25224" y="32864"/>
                  </a:lnTo>
                  <a:lnTo>
                    <a:pt x="37431" y="32014"/>
                  </a:lnTo>
                  <a:cubicBezTo>
                    <a:pt x="37431" y="32014"/>
                    <a:pt x="35045" y="14571"/>
                    <a:pt x="33220" y="13934"/>
                  </a:cubicBezTo>
                  <a:cubicBezTo>
                    <a:pt x="32756" y="13764"/>
                    <a:pt x="31985" y="13701"/>
                    <a:pt x="31093" y="13701"/>
                  </a:cubicBezTo>
                  <a:cubicBezTo>
                    <a:pt x="28502" y="13701"/>
                    <a:pt x="24899" y="14234"/>
                    <a:pt x="24899" y="14234"/>
                  </a:cubicBezTo>
                  <a:cubicBezTo>
                    <a:pt x="24899" y="14234"/>
                    <a:pt x="23774" y="652"/>
                    <a:pt x="20463" y="27"/>
                  </a:cubicBezTo>
                  <a:cubicBezTo>
                    <a:pt x="20369" y="10"/>
                    <a:pt x="20270" y="1"/>
                    <a:pt x="20166" y="1"/>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3"/>
            <p:cNvSpPr/>
            <p:nvPr/>
          </p:nvSpPr>
          <p:spPr>
            <a:xfrm>
              <a:off x="4485850" y="2408100"/>
              <a:ext cx="387675" cy="270225"/>
            </a:xfrm>
            <a:custGeom>
              <a:avLst/>
              <a:gdLst/>
              <a:ahLst/>
              <a:cxnLst/>
              <a:rect l="l" t="t" r="r" b="b"/>
              <a:pathLst>
                <a:path w="15507" h="10809" extrusionOk="0">
                  <a:moveTo>
                    <a:pt x="14295" y="1"/>
                  </a:moveTo>
                  <a:cubicBezTo>
                    <a:pt x="13670" y="26"/>
                    <a:pt x="11371" y="2187"/>
                    <a:pt x="8697" y="4686"/>
                  </a:cubicBezTo>
                  <a:cubicBezTo>
                    <a:pt x="5827" y="7381"/>
                    <a:pt x="2303" y="10698"/>
                    <a:pt x="1361" y="10698"/>
                  </a:cubicBezTo>
                  <a:cubicBezTo>
                    <a:pt x="1294" y="10698"/>
                    <a:pt x="1240" y="10681"/>
                    <a:pt x="1200" y="10646"/>
                  </a:cubicBezTo>
                  <a:cubicBezTo>
                    <a:pt x="126" y="9709"/>
                    <a:pt x="626" y="6560"/>
                    <a:pt x="626" y="6523"/>
                  </a:cubicBezTo>
                  <a:cubicBezTo>
                    <a:pt x="626" y="6498"/>
                    <a:pt x="613" y="6460"/>
                    <a:pt x="576" y="6460"/>
                  </a:cubicBezTo>
                  <a:cubicBezTo>
                    <a:pt x="572" y="6459"/>
                    <a:pt x="568" y="6458"/>
                    <a:pt x="565" y="6458"/>
                  </a:cubicBezTo>
                  <a:cubicBezTo>
                    <a:pt x="541" y="6458"/>
                    <a:pt x="513" y="6489"/>
                    <a:pt x="513" y="6510"/>
                  </a:cubicBezTo>
                  <a:cubicBezTo>
                    <a:pt x="488" y="6635"/>
                    <a:pt x="1" y="9759"/>
                    <a:pt x="1125" y="10746"/>
                  </a:cubicBezTo>
                  <a:cubicBezTo>
                    <a:pt x="1188" y="10796"/>
                    <a:pt x="1250" y="10809"/>
                    <a:pt x="1350" y="10809"/>
                  </a:cubicBezTo>
                  <a:cubicBezTo>
                    <a:pt x="2350" y="10809"/>
                    <a:pt x="5486" y="7872"/>
                    <a:pt x="8797" y="4774"/>
                  </a:cubicBezTo>
                  <a:cubicBezTo>
                    <a:pt x="11334" y="2400"/>
                    <a:pt x="13733" y="151"/>
                    <a:pt x="14307" y="126"/>
                  </a:cubicBezTo>
                  <a:cubicBezTo>
                    <a:pt x="14370" y="126"/>
                    <a:pt x="14432" y="151"/>
                    <a:pt x="14495" y="213"/>
                  </a:cubicBezTo>
                  <a:cubicBezTo>
                    <a:pt x="15394" y="1213"/>
                    <a:pt x="14082" y="9322"/>
                    <a:pt x="14070" y="9397"/>
                  </a:cubicBezTo>
                  <a:cubicBezTo>
                    <a:pt x="14070" y="9434"/>
                    <a:pt x="14082" y="9459"/>
                    <a:pt x="14120" y="9459"/>
                  </a:cubicBezTo>
                  <a:cubicBezTo>
                    <a:pt x="14124" y="9461"/>
                    <a:pt x="14129" y="9462"/>
                    <a:pt x="14134" y="9462"/>
                  </a:cubicBezTo>
                  <a:cubicBezTo>
                    <a:pt x="14157" y="9462"/>
                    <a:pt x="14182" y="9440"/>
                    <a:pt x="14182" y="9409"/>
                  </a:cubicBezTo>
                  <a:cubicBezTo>
                    <a:pt x="14232" y="9072"/>
                    <a:pt x="15507" y="1188"/>
                    <a:pt x="14570" y="126"/>
                  </a:cubicBezTo>
                  <a:cubicBezTo>
                    <a:pt x="14495" y="26"/>
                    <a:pt x="14395" y="1"/>
                    <a:pt x="14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3"/>
            <p:cNvSpPr/>
            <p:nvPr/>
          </p:nvSpPr>
          <p:spPr>
            <a:xfrm>
              <a:off x="4712625" y="2674400"/>
              <a:ext cx="407050" cy="370950"/>
            </a:xfrm>
            <a:custGeom>
              <a:avLst/>
              <a:gdLst/>
              <a:ahLst/>
              <a:cxnLst/>
              <a:rect l="l" t="t" r="r" b="b"/>
              <a:pathLst>
                <a:path w="16282" h="14838" extrusionOk="0">
                  <a:moveTo>
                    <a:pt x="14309" y="0"/>
                  </a:moveTo>
                  <a:cubicBezTo>
                    <a:pt x="11499" y="0"/>
                    <a:pt x="572" y="2946"/>
                    <a:pt x="63" y="3093"/>
                  </a:cubicBezTo>
                  <a:cubicBezTo>
                    <a:pt x="38" y="3105"/>
                    <a:pt x="1" y="3143"/>
                    <a:pt x="13" y="3168"/>
                  </a:cubicBezTo>
                  <a:cubicBezTo>
                    <a:pt x="35" y="3189"/>
                    <a:pt x="57" y="3220"/>
                    <a:pt x="86" y="3220"/>
                  </a:cubicBezTo>
                  <a:cubicBezTo>
                    <a:pt x="91" y="3220"/>
                    <a:pt x="96" y="3220"/>
                    <a:pt x="101" y="3218"/>
                  </a:cubicBezTo>
                  <a:cubicBezTo>
                    <a:pt x="126" y="3193"/>
                    <a:pt x="3599" y="2256"/>
                    <a:pt x="7123" y="1431"/>
                  </a:cubicBezTo>
                  <a:cubicBezTo>
                    <a:pt x="11580" y="391"/>
                    <a:pt x="13495" y="129"/>
                    <a:pt x="14299" y="129"/>
                  </a:cubicBezTo>
                  <a:cubicBezTo>
                    <a:pt x="14615" y="129"/>
                    <a:pt x="14760" y="170"/>
                    <a:pt x="14820" y="219"/>
                  </a:cubicBezTo>
                  <a:cubicBezTo>
                    <a:pt x="16157" y="1269"/>
                    <a:pt x="16032" y="14638"/>
                    <a:pt x="16032" y="14776"/>
                  </a:cubicBezTo>
                  <a:cubicBezTo>
                    <a:pt x="16032" y="14801"/>
                    <a:pt x="16057" y="14838"/>
                    <a:pt x="16094" y="14838"/>
                  </a:cubicBezTo>
                  <a:cubicBezTo>
                    <a:pt x="16144" y="14838"/>
                    <a:pt x="16157" y="14801"/>
                    <a:pt x="16157" y="14751"/>
                  </a:cubicBezTo>
                  <a:cubicBezTo>
                    <a:pt x="16157" y="14213"/>
                    <a:pt x="16282" y="1181"/>
                    <a:pt x="14907" y="107"/>
                  </a:cubicBezTo>
                  <a:cubicBezTo>
                    <a:pt x="14814" y="34"/>
                    <a:pt x="14607" y="0"/>
                    <a:pt x="14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3"/>
            <p:cNvSpPr/>
            <p:nvPr/>
          </p:nvSpPr>
          <p:spPr>
            <a:xfrm>
              <a:off x="4764625" y="2569200"/>
              <a:ext cx="292050" cy="147150"/>
            </a:xfrm>
            <a:custGeom>
              <a:avLst/>
              <a:gdLst/>
              <a:ahLst/>
              <a:cxnLst/>
              <a:rect l="l" t="t" r="r" b="b"/>
              <a:pathLst>
                <a:path w="11682" h="5886" extrusionOk="0">
                  <a:moveTo>
                    <a:pt x="11035" y="0"/>
                  </a:moveTo>
                  <a:cubicBezTo>
                    <a:pt x="8873" y="0"/>
                    <a:pt x="1" y="3650"/>
                    <a:pt x="420" y="5427"/>
                  </a:cubicBezTo>
                  <a:cubicBezTo>
                    <a:pt x="497" y="5746"/>
                    <a:pt x="834" y="5885"/>
                    <a:pt x="1346" y="5885"/>
                  </a:cubicBezTo>
                  <a:cubicBezTo>
                    <a:pt x="4060" y="5885"/>
                    <a:pt x="11682" y="1970"/>
                    <a:pt x="11503" y="204"/>
                  </a:cubicBezTo>
                  <a:cubicBezTo>
                    <a:pt x="11488" y="64"/>
                    <a:pt x="11320" y="0"/>
                    <a:pt x="11035"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3"/>
            <p:cNvSpPr/>
            <p:nvPr/>
          </p:nvSpPr>
          <p:spPr>
            <a:xfrm>
              <a:off x="5057875" y="2998900"/>
              <a:ext cx="311675" cy="70650"/>
            </a:xfrm>
            <a:custGeom>
              <a:avLst/>
              <a:gdLst/>
              <a:ahLst/>
              <a:cxnLst/>
              <a:rect l="l" t="t" r="r" b="b"/>
              <a:pathLst>
                <a:path w="12467" h="2826" extrusionOk="0">
                  <a:moveTo>
                    <a:pt x="7604" y="0"/>
                  </a:moveTo>
                  <a:cubicBezTo>
                    <a:pt x="4231" y="0"/>
                    <a:pt x="265" y="495"/>
                    <a:pt x="110" y="1658"/>
                  </a:cubicBezTo>
                  <a:cubicBezTo>
                    <a:pt x="0" y="2473"/>
                    <a:pt x="1842" y="2825"/>
                    <a:pt x="4129" y="2825"/>
                  </a:cubicBezTo>
                  <a:cubicBezTo>
                    <a:pt x="7560" y="2825"/>
                    <a:pt x="11993" y="2031"/>
                    <a:pt x="12330" y="808"/>
                  </a:cubicBezTo>
                  <a:cubicBezTo>
                    <a:pt x="12466" y="296"/>
                    <a:pt x="10213" y="0"/>
                    <a:pt x="7604"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3"/>
            <p:cNvSpPr/>
            <p:nvPr/>
          </p:nvSpPr>
          <p:spPr>
            <a:xfrm>
              <a:off x="4773550" y="2408725"/>
              <a:ext cx="48450" cy="297725"/>
            </a:xfrm>
            <a:custGeom>
              <a:avLst/>
              <a:gdLst/>
              <a:ahLst/>
              <a:cxnLst/>
              <a:rect l="l" t="t" r="r" b="b"/>
              <a:pathLst>
                <a:path w="1938" h="11909" extrusionOk="0">
                  <a:moveTo>
                    <a:pt x="1887" y="1"/>
                  </a:moveTo>
                  <a:cubicBezTo>
                    <a:pt x="1862" y="1"/>
                    <a:pt x="1825" y="26"/>
                    <a:pt x="1812" y="51"/>
                  </a:cubicBezTo>
                  <a:cubicBezTo>
                    <a:pt x="75" y="6498"/>
                    <a:pt x="0" y="11796"/>
                    <a:pt x="0" y="11846"/>
                  </a:cubicBezTo>
                  <a:cubicBezTo>
                    <a:pt x="0" y="11871"/>
                    <a:pt x="38" y="11908"/>
                    <a:pt x="63" y="11908"/>
                  </a:cubicBezTo>
                  <a:cubicBezTo>
                    <a:pt x="100" y="11908"/>
                    <a:pt x="113" y="11871"/>
                    <a:pt x="125" y="11846"/>
                  </a:cubicBezTo>
                  <a:cubicBezTo>
                    <a:pt x="125" y="11796"/>
                    <a:pt x="200" y="6535"/>
                    <a:pt x="1937" y="88"/>
                  </a:cubicBezTo>
                  <a:cubicBezTo>
                    <a:pt x="1937" y="51"/>
                    <a:pt x="1925" y="26"/>
                    <a:pt x="1887"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3"/>
            <p:cNvSpPr/>
            <p:nvPr/>
          </p:nvSpPr>
          <p:spPr>
            <a:xfrm>
              <a:off x="4528350" y="2469675"/>
              <a:ext cx="91550" cy="100575"/>
            </a:xfrm>
            <a:custGeom>
              <a:avLst/>
              <a:gdLst/>
              <a:ahLst/>
              <a:cxnLst/>
              <a:rect l="l" t="t" r="r" b="b"/>
              <a:pathLst>
                <a:path w="3662" h="4023" extrusionOk="0">
                  <a:moveTo>
                    <a:pt x="3591" y="0"/>
                  </a:moveTo>
                  <a:cubicBezTo>
                    <a:pt x="3574" y="0"/>
                    <a:pt x="3555" y="10"/>
                    <a:pt x="3549" y="24"/>
                  </a:cubicBezTo>
                  <a:cubicBezTo>
                    <a:pt x="3524" y="37"/>
                    <a:pt x="1275" y="2323"/>
                    <a:pt x="25" y="3922"/>
                  </a:cubicBezTo>
                  <a:cubicBezTo>
                    <a:pt x="0" y="3935"/>
                    <a:pt x="0" y="3985"/>
                    <a:pt x="38" y="3997"/>
                  </a:cubicBezTo>
                  <a:cubicBezTo>
                    <a:pt x="38" y="4022"/>
                    <a:pt x="50" y="4022"/>
                    <a:pt x="63" y="4022"/>
                  </a:cubicBezTo>
                  <a:cubicBezTo>
                    <a:pt x="88" y="4022"/>
                    <a:pt x="100" y="3997"/>
                    <a:pt x="113" y="3985"/>
                  </a:cubicBezTo>
                  <a:cubicBezTo>
                    <a:pt x="1350" y="2411"/>
                    <a:pt x="3611" y="112"/>
                    <a:pt x="3624" y="99"/>
                  </a:cubicBezTo>
                  <a:cubicBezTo>
                    <a:pt x="3661" y="74"/>
                    <a:pt x="3636" y="37"/>
                    <a:pt x="3624" y="24"/>
                  </a:cubicBezTo>
                  <a:cubicBezTo>
                    <a:pt x="3618" y="7"/>
                    <a:pt x="3605" y="0"/>
                    <a:pt x="3591"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3"/>
            <p:cNvSpPr/>
            <p:nvPr/>
          </p:nvSpPr>
          <p:spPr>
            <a:xfrm>
              <a:off x="4823525" y="2781700"/>
              <a:ext cx="33450" cy="90300"/>
            </a:xfrm>
            <a:custGeom>
              <a:avLst/>
              <a:gdLst/>
              <a:ahLst/>
              <a:cxnLst/>
              <a:rect l="l" t="t" r="r" b="b"/>
              <a:pathLst>
                <a:path w="1338" h="3612" fill="none" extrusionOk="0">
                  <a:moveTo>
                    <a:pt x="1" y="0"/>
                  </a:moveTo>
                  <a:cubicBezTo>
                    <a:pt x="1" y="0"/>
                    <a:pt x="1338" y="2012"/>
                    <a:pt x="1125" y="3611"/>
                  </a:cubicBezTo>
                </a:path>
              </a:pathLst>
            </a:custGeom>
            <a:noFill/>
            <a:ln w="31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3"/>
            <p:cNvSpPr/>
            <p:nvPr/>
          </p:nvSpPr>
          <p:spPr>
            <a:xfrm>
              <a:off x="4775425" y="2442650"/>
              <a:ext cx="33125" cy="24525"/>
            </a:xfrm>
            <a:custGeom>
              <a:avLst/>
              <a:gdLst/>
              <a:ahLst/>
              <a:cxnLst/>
              <a:rect l="l" t="t" r="r" b="b"/>
              <a:pathLst>
                <a:path w="1325" h="981" extrusionOk="0">
                  <a:moveTo>
                    <a:pt x="82" y="0"/>
                  </a:moveTo>
                  <a:cubicBezTo>
                    <a:pt x="62" y="0"/>
                    <a:pt x="34" y="9"/>
                    <a:pt x="25" y="18"/>
                  </a:cubicBezTo>
                  <a:cubicBezTo>
                    <a:pt x="0" y="43"/>
                    <a:pt x="0" y="81"/>
                    <a:pt x="38" y="106"/>
                  </a:cubicBezTo>
                  <a:lnTo>
                    <a:pt x="1225" y="955"/>
                  </a:lnTo>
                  <a:cubicBezTo>
                    <a:pt x="1225" y="980"/>
                    <a:pt x="1237" y="980"/>
                    <a:pt x="1250" y="980"/>
                  </a:cubicBezTo>
                  <a:cubicBezTo>
                    <a:pt x="1275" y="980"/>
                    <a:pt x="1287" y="980"/>
                    <a:pt x="1300" y="943"/>
                  </a:cubicBezTo>
                  <a:cubicBezTo>
                    <a:pt x="1325" y="930"/>
                    <a:pt x="1325" y="880"/>
                    <a:pt x="1287" y="868"/>
                  </a:cubicBezTo>
                  <a:lnTo>
                    <a:pt x="100" y="6"/>
                  </a:lnTo>
                  <a:cubicBezTo>
                    <a:pt x="97" y="2"/>
                    <a:pt x="90" y="0"/>
                    <a:pt x="82"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3"/>
            <p:cNvSpPr/>
            <p:nvPr/>
          </p:nvSpPr>
          <p:spPr>
            <a:xfrm>
              <a:off x="5060625" y="2727700"/>
              <a:ext cx="22500" cy="41850"/>
            </a:xfrm>
            <a:custGeom>
              <a:avLst/>
              <a:gdLst/>
              <a:ahLst/>
              <a:cxnLst/>
              <a:rect l="l" t="t" r="r" b="b"/>
              <a:pathLst>
                <a:path w="900" h="1674" extrusionOk="0">
                  <a:moveTo>
                    <a:pt x="832" y="1"/>
                  </a:moveTo>
                  <a:cubicBezTo>
                    <a:pt x="810" y="1"/>
                    <a:pt x="792" y="19"/>
                    <a:pt x="775" y="36"/>
                  </a:cubicBezTo>
                  <a:lnTo>
                    <a:pt x="13" y="1598"/>
                  </a:lnTo>
                  <a:cubicBezTo>
                    <a:pt x="0" y="1636"/>
                    <a:pt x="13" y="1661"/>
                    <a:pt x="50" y="1673"/>
                  </a:cubicBezTo>
                  <a:lnTo>
                    <a:pt x="75" y="1673"/>
                  </a:lnTo>
                  <a:cubicBezTo>
                    <a:pt x="113" y="1673"/>
                    <a:pt x="125" y="1661"/>
                    <a:pt x="125" y="1648"/>
                  </a:cubicBezTo>
                  <a:lnTo>
                    <a:pt x="887" y="86"/>
                  </a:lnTo>
                  <a:cubicBezTo>
                    <a:pt x="900" y="49"/>
                    <a:pt x="887" y="24"/>
                    <a:pt x="862" y="11"/>
                  </a:cubicBezTo>
                  <a:cubicBezTo>
                    <a:pt x="851" y="4"/>
                    <a:pt x="841" y="1"/>
                    <a:pt x="832"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3"/>
            <p:cNvSpPr/>
            <p:nvPr/>
          </p:nvSpPr>
          <p:spPr>
            <a:xfrm>
              <a:off x="4576750" y="2697850"/>
              <a:ext cx="217125" cy="104175"/>
            </a:xfrm>
            <a:custGeom>
              <a:avLst/>
              <a:gdLst/>
              <a:ahLst/>
              <a:cxnLst/>
              <a:rect l="l" t="t" r="r" b="b"/>
              <a:pathLst>
                <a:path w="8685" h="4167" extrusionOk="0">
                  <a:moveTo>
                    <a:pt x="8635" y="1"/>
                  </a:moveTo>
                  <a:cubicBezTo>
                    <a:pt x="8622" y="1"/>
                    <a:pt x="8608" y="7"/>
                    <a:pt x="8597" y="18"/>
                  </a:cubicBezTo>
                  <a:cubicBezTo>
                    <a:pt x="3702" y="3461"/>
                    <a:pt x="1573" y="4045"/>
                    <a:pt x="691" y="4045"/>
                  </a:cubicBezTo>
                  <a:cubicBezTo>
                    <a:pt x="244" y="4045"/>
                    <a:pt x="117" y="3896"/>
                    <a:pt x="113" y="3892"/>
                  </a:cubicBezTo>
                  <a:cubicBezTo>
                    <a:pt x="105" y="3868"/>
                    <a:pt x="87" y="3859"/>
                    <a:pt x="69" y="3859"/>
                  </a:cubicBezTo>
                  <a:cubicBezTo>
                    <a:pt x="58" y="3859"/>
                    <a:pt x="47" y="3862"/>
                    <a:pt x="38" y="3867"/>
                  </a:cubicBezTo>
                  <a:cubicBezTo>
                    <a:pt x="1" y="3892"/>
                    <a:pt x="1" y="3917"/>
                    <a:pt x="26" y="3954"/>
                  </a:cubicBezTo>
                  <a:cubicBezTo>
                    <a:pt x="38" y="3967"/>
                    <a:pt x="126" y="4092"/>
                    <a:pt x="413" y="4142"/>
                  </a:cubicBezTo>
                  <a:cubicBezTo>
                    <a:pt x="501" y="4154"/>
                    <a:pt x="601" y="4167"/>
                    <a:pt x="713" y="4167"/>
                  </a:cubicBezTo>
                  <a:cubicBezTo>
                    <a:pt x="1650" y="4167"/>
                    <a:pt x="3812" y="3529"/>
                    <a:pt x="8660" y="106"/>
                  </a:cubicBezTo>
                  <a:cubicBezTo>
                    <a:pt x="8685" y="93"/>
                    <a:pt x="8685" y="56"/>
                    <a:pt x="8672" y="31"/>
                  </a:cubicBezTo>
                  <a:cubicBezTo>
                    <a:pt x="8665" y="10"/>
                    <a:pt x="8651" y="1"/>
                    <a:pt x="8635"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3"/>
            <p:cNvSpPr/>
            <p:nvPr/>
          </p:nvSpPr>
          <p:spPr>
            <a:xfrm>
              <a:off x="4781350" y="2731400"/>
              <a:ext cx="310850" cy="234925"/>
            </a:xfrm>
            <a:custGeom>
              <a:avLst/>
              <a:gdLst/>
              <a:ahLst/>
              <a:cxnLst/>
              <a:rect l="l" t="t" r="r" b="b"/>
              <a:pathLst>
                <a:path w="12434" h="9397" extrusionOk="0">
                  <a:moveTo>
                    <a:pt x="2662" y="1"/>
                  </a:moveTo>
                  <a:cubicBezTo>
                    <a:pt x="2662" y="1"/>
                    <a:pt x="1363" y="613"/>
                    <a:pt x="1" y="2300"/>
                  </a:cubicBezTo>
                  <a:lnTo>
                    <a:pt x="7835" y="7573"/>
                  </a:lnTo>
                  <a:lnTo>
                    <a:pt x="10534" y="9397"/>
                  </a:lnTo>
                  <a:cubicBezTo>
                    <a:pt x="10559" y="9384"/>
                    <a:pt x="11059" y="9072"/>
                    <a:pt x="11521" y="8635"/>
                  </a:cubicBezTo>
                  <a:cubicBezTo>
                    <a:pt x="12021" y="8147"/>
                    <a:pt x="12433" y="7498"/>
                    <a:pt x="12033" y="6885"/>
                  </a:cubicBezTo>
                  <a:cubicBezTo>
                    <a:pt x="11808" y="6610"/>
                    <a:pt x="11534" y="6136"/>
                    <a:pt x="11234" y="5636"/>
                  </a:cubicBezTo>
                  <a:cubicBezTo>
                    <a:pt x="10409" y="4249"/>
                    <a:pt x="9434" y="2437"/>
                    <a:pt x="9434" y="2437"/>
                  </a:cubicBezTo>
                  <a:lnTo>
                    <a:pt x="2662" y="1"/>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3"/>
            <p:cNvSpPr/>
            <p:nvPr/>
          </p:nvSpPr>
          <p:spPr>
            <a:xfrm>
              <a:off x="4762925" y="2788875"/>
              <a:ext cx="329275" cy="192775"/>
            </a:xfrm>
            <a:custGeom>
              <a:avLst/>
              <a:gdLst/>
              <a:ahLst/>
              <a:cxnLst/>
              <a:rect l="l" t="t" r="r" b="b"/>
              <a:pathLst>
                <a:path w="13171" h="7711" extrusionOk="0">
                  <a:moveTo>
                    <a:pt x="738" y="1"/>
                  </a:moveTo>
                  <a:lnTo>
                    <a:pt x="1" y="838"/>
                  </a:lnTo>
                  <a:lnTo>
                    <a:pt x="10471" y="7710"/>
                  </a:lnTo>
                  <a:lnTo>
                    <a:pt x="12258" y="6336"/>
                  </a:lnTo>
                  <a:cubicBezTo>
                    <a:pt x="12758" y="5848"/>
                    <a:pt x="13170" y="5199"/>
                    <a:pt x="12783" y="4599"/>
                  </a:cubicBezTo>
                  <a:cubicBezTo>
                    <a:pt x="12570" y="4324"/>
                    <a:pt x="12283" y="3849"/>
                    <a:pt x="11983" y="3349"/>
                  </a:cubicBezTo>
                  <a:lnTo>
                    <a:pt x="8560" y="5274"/>
                  </a:lnTo>
                  <a:lnTo>
                    <a:pt x="7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p:nvPr/>
          </p:nvSpPr>
          <p:spPr>
            <a:xfrm>
              <a:off x="4761050" y="2787050"/>
              <a:ext cx="330525" cy="196150"/>
            </a:xfrm>
            <a:custGeom>
              <a:avLst/>
              <a:gdLst/>
              <a:ahLst/>
              <a:cxnLst/>
              <a:rect l="l" t="t" r="r" b="b"/>
              <a:pathLst>
                <a:path w="13221" h="7846" extrusionOk="0">
                  <a:moveTo>
                    <a:pt x="838" y="161"/>
                  </a:moveTo>
                  <a:lnTo>
                    <a:pt x="8610" y="5409"/>
                  </a:lnTo>
                  <a:cubicBezTo>
                    <a:pt x="8616" y="5415"/>
                    <a:pt x="8628" y="5418"/>
                    <a:pt x="8641" y="5418"/>
                  </a:cubicBezTo>
                  <a:cubicBezTo>
                    <a:pt x="8653" y="5418"/>
                    <a:pt x="8666" y="5415"/>
                    <a:pt x="8672" y="5409"/>
                  </a:cubicBezTo>
                  <a:lnTo>
                    <a:pt x="12033" y="3522"/>
                  </a:lnTo>
                  <a:cubicBezTo>
                    <a:pt x="12358" y="4085"/>
                    <a:pt x="12608" y="4472"/>
                    <a:pt x="12795" y="4734"/>
                  </a:cubicBezTo>
                  <a:cubicBezTo>
                    <a:pt x="13183" y="5297"/>
                    <a:pt x="12745" y="5946"/>
                    <a:pt x="12296" y="6384"/>
                  </a:cubicBezTo>
                  <a:lnTo>
                    <a:pt x="11308" y="7146"/>
                  </a:lnTo>
                  <a:lnTo>
                    <a:pt x="10546" y="7721"/>
                  </a:lnTo>
                  <a:lnTo>
                    <a:pt x="176" y="911"/>
                  </a:lnTo>
                  <a:lnTo>
                    <a:pt x="838" y="161"/>
                  </a:lnTo>
                  <a:close/>
                  <a:moveTo>
                    <a:pt x="800" y="1"/>
                  </a:moveTo>
                  <a:cubicBezTo>
                    <a:pt x="779" y="1"/>
                    <a:pt x="759" y="15"/>
                    <a:pt x="750" y="24"/>
                  </a:cubicBezTo>
                  <a:lnTo>
                    <a:pt x="13" y="861"/>
                  </a:lnTo>
                  <a:cubicBezTo>
                    <a:pt x="1" y="886"/>
                    <a:pt x="1" y="898"/>
                    <a:pt x="1" y="911"/>
                  </a:cubicBezTo>
                  <a:cubicBezTo>
                    <a:pt x="1" y="923"/>
                    <a:pt x="26" y="948"/>
                    <a:pt x="38" y="961"/>
                  </a:cubicBezTo>
                  <a:lnTo>
                    <a:pt x="10496" y="7833"/>
                  </a:lnTo>
                  <a:cubicBezTo>
                    <a:pt x="10521" y="7846"/>
                    <a:pt x="10521" y="7846"/>
                    <a:pt x="10534" y="7846"/>
                  </a:cubicBezTo>
                  <a:cubicBezTo>
                    <a:pt x="10546" y="7846"/>
                    <a:pt x="10559" y="7846"/>
                    <a:pt x="10559" y="7796"/>
                  </a:cubicBezTo>
                  <a:lnTo>
                    <a:pt x="11358" y="7196"/>
                  </a:lnTo>
                  <a:lnTo>
                    <a:pt x="12346" y="6421"/>
                  </a:lnTo>
                  <a:cubicBezTo>
                    <a:pt x="13033" y="5759"/>
                    <a:pt x="13220" y="5134"/>
                    <a:pt x="12858" y="4634"/>
                  </a:cubicBezTo>
                  <a:cubicBezTo>
                    <a:pt x="12670" y="4359"/>
                    <a:pt x="12420" y="3960"/>
                    <a:pt x="12071" y="3385"/>
                  </a:cubicBezTo>
                  <a:cubicBezTo>
                    <a:pt x="12061" y="3367"/>
                    <a:pt x="12046" y="3355"/>
                    <a:pt x="12023" y="3355"/>
                  </a:cubicBezTo>
                  <a:cubicBezTo>
                    <a:pt x="12015" y="3355"/>
                    <a:pt x="12006" y="3357"/>
                    <a:pt x="11996" y="3360"/>
                  </a:cubicBezTo>
                  <a:lnTo>
                    <a:pt x="8622" y="5272"/>
                  </a:lnTo>
                  <a:lnTo>
                    <a:pt x="825" y="11"/>
                  </a:lnTo>
                  <a:cubicBezTo>
                    <a:pt x="818" y="4"/>
                    <a:pt x="809" y="1"/>
                    <a:pt x="800"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3"/>
            <p:cNvSpPr/>
            <p:nvPr/>
          </p:nvSpPr>
          <p:spPr>
            <a:xfrm>
              <a:off x="4960650" y="2810750"/>
              <a:ext cx="95300" cy="65925"/>
            </a:xfrm>
            <a:custGeom>
              <a:avLst/>
              <a:gdLst/>
              <a:ahLst/>
              <a:cxnLst/>
              <a:rect l="l" t="t" r="r" b="b"/>
              <a:pathLst>
                <a:path w="3812" h="2637" extrusionOk="0">
                  <a:moveTo>
                    <a:pt x="3174" y="0"/>
                  </a:moveTo>
                  <a:cubicBezTo>
                    <a:pt x="2075" y="63"/>
                    <a:pt x="76" y="650"/>
                    <a:pt x="63" y="650"/>
                  </a:cubicBezTo>
                  <a:cubicBezTo>
                    <a:pt x="26" y="663"/>
                    <a:pt x="1" y="700"/>
                    <a:pt x="13" y="725"/>
                  </a:cubicBezTo>
                  <a:cubicBezTo>
                    <a:pt x="24" y="756"/>
                    <a:pt x="51" y="778"/>
                    <a:pt x="74" y="778"/>
                  </a:cubicBezTo>
                  <a:cubicBezTo>
                    <a:pt x="79" y="778"/>
                    <a:pt x="84" y="777"/>
                    <a:pt x="88" y="775"/>
                  </a:cubicBezTo>
                  <a:cubicBezTo>
                    <a:pt x="113" y="775"/>
                    <a:pt x="1850" y="263"/>
                    <a:pt x="2950" y="138"/>
                  </a:cubicBezTo>
                  <a:lnTo>
                    <a:pt x="2950" y="138"/>
                  </a:lnTo>
                  <a:cubicBezTo>
                    <a:pt x="2475" y="488"/>
                    <a:pt x="1138" y="1462"/>
                    <a:pt x="925" y="1762"/>
                  </a:cubicBezTo>
                  <a:cubicBezTo>
                    <a:pt x="913" y="1775"/>
                    <a:pt x="900" y="1800"/>
                    <a:pt x="925" y="1825"/>
                  </a:cubicBezTo>
                  <a:cubicBezTo>
                    <a:pt x="938" y="1837"/>
                    <a:pt x="950" y="1837"/>
                    <a:pt x="988" y="1837"/>
                  </a:cubicBezTo>
                  <a:cubicBezTo>
                    <a:pt x="1550" y="1662"/>
                    <a:pt x="2950" y="1275"/>
                    <a:pt x="3512" y="1175"/>
                  </a:cubicBezTo>
                  <a:lnTo>
                    <a:pt x="3512" y="1175"/>
                  </a:lnTo>
                  <a:cubicBezTo>
                    <a:pt x="3125" y="1475"/>
                    <a:pt x="2250" y="2150"/>
                    <a:pt x="1938" y="2537"/>
                  </a:cubicBezTo>
                  <a:cubicBezTo>
                    <a:pt x="1925" y="2562"/>
                    <a:pt x="1925" y="2599"/>
                    <a:pt x="1950" y="2624"/>
                  </a:cubicBezTo>
                  <a:cubicBezTo>
                    <a:pt x="1950" y="2637"/>
                    <a:pt x="1975" y="2637"/>
                    <a:pt x="1987" y="2637"/>
                  </a:cubicBezTo>
                  <a:cubicBezTo>
                    <a:pt x="2000" y="2637"/>
                    <a:pt x="2012" y="2637"/>
                    <a:pt x="2075" y="2599"/>
                  </a:cubicBezTo>
                  <a:cubicBezTo>
                    <a:pt x="2450" y="2137"/>
                    <a:pt x="3787" y="1162"/>
                    <a:pt x="3799" y="1150"/>
                  </a:cubicBezTo>
                  <a:cubicBezTo>
                    <a:pt x="3812" y="1137"/>
                    <a:pt x="3812" y="1112"/>
                    <a:pt x="3812" y="1087"/>
                  </a:cubicBezTo>
                  <a:cubicBezTo>
                    <a:pt x="3812" y="1062"/>
                    <a:pt x="3799" y="1037"/>
                    <a:pt x="3762" y="1037"/>
                  </a:cubicBezTo>
                  <a:cubicBezTo>
                    <a:pt x="3758" y="1037"/>
                    <a:pt x="3754" y="1037"/>
                    <a:pt x="3750" y="1037"/>
                  </a:cubicBezTo>
                  <a:cubicBezTo>
                    <a:pt x="3430" y="1037"/>
                    <a:pt x="1780" y="1490"/>
                    <a:pt x="1188" y="1662"/>
                  </a:cubicBezTo>
                  <a:cubicBezTo>
                    <a:pt x="1700" y="1175"/>
                    <a:pt x="3199" y="125"/>
                    <a:pt x="3224" y="100"/>
                  </a:cubicBezTo>
                  <a:cubicBezTo>
                    <a:pt x="3237" y="88"/>
                    <a:pt x="3249" y="75"/>
                    <a:pt x="3237" y="38"/>
                  </a:cubicBezTo>
                  <a:cubicBezTo>
                    <a:pt x="3212" y="13"/>
                    <a:pt x="3199" y="0"/>
                    <a:pt x="31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3"/>
            <p:cNvSpPr/>
            <p:nvPr/>
          </p:nvSpPr>
          <p:spPr>
            <a:xfrm>
              <a:off x="4847900" y="2569600"/>
              <a:ext cx="182750" cy="229125"/>
            </a:xfrm>
            <a:custGeom>
              <a:avLst/>
              <a:gdLst/>
              <a:ahLst/>
              <a:cxnLst/>
              <a:rect l="l" t="t" r="r" b="b"/>
              <a:pathLst>
                <a:path w="7310" h="9165" extrusionOk="0">
                  <a:moveTo>
                    <a:pt x="7310" y="0"/>
                  </a:moveTo>
                  <a:lnTo>
                    <a:pt x="7310" y="0"/>
                  </a:lnTo>
                  <a:cubicBezTo>
                    <a:pt x="7309" y="1"/>
                    <a:pt x="4148" y="588"/>
                    <a:pt x="650" y="2374"/>
                  </a:cubicBezTo>
                  <a:lnTo>
                    <a:pt x="0" y="6473"/>
                  </a:lnTo>
                  <a:cubicBezTo>
                    <a:pt x="0" y="6473"/>
                    <a:pt x="3386" y="8459"/>
                    <a:pt x="4086" y="8934"/>
                  </a:cubicBezTo>
                  <a:cubicBezTo>
                    <a:pt x="4311" y="9106"/>
                    <a:pt x="4678" y="9164"/>
                    <a:pt x="5069" y="9164"/>
                  </a:cubicBezTo>
                  <a:cubicBezTo>
                    <a:pt x="5870" y="9164"/>
                    <a:pt x="6772" y="8922"/>
                    <a:pt x="6772" y="8922"/>
                  </a:cubicBezTo>
                  <a:cubicBezTo>
                    <a:pt x="6772" y="8922"/>
                    <a:pt x="6835" y="2549"/>
                    <a:pt x="7310" y="0"/>
                  </a:cubicBezTo>
                  <a:close/>
                </a:path>
              </a:pathLst>
            </a:custGeom>
            <a:solidFill>
              <a:srgbClr val="F9C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3"/>
            <p:cNvSpPr/>
            <p:nvPr/>
          </p:nvSpPr>
          <p:spPr>
            <a:xfrm>
              <a:off x="5076550" y="3094375"/>
              <a:ext cx="310825" cy="235250"/>
            </a:xfrm>
            <a:custGeom>
              <a:avLst/>
              <a:gdLst/>
              <a:ahLst/>
              <a:cxnLst/>
              <a:rect l="l" t="t" r="r" b="b"/>
              <a:pathLst>
                <a:path w="12433" h="9410" extrusionOk="0">
                  <a:moveTo>
                    <a:pt x="2662" y="1"/>
                  </a:moveTo>
                  <a:cubicBezTo>
                    <a:pt x="2662" y="1"/>
                    <a:pt x="1362" y="613"/>
                    <a:pt x="0" y="2300"/>
                  </a:cubicBezTo>
                  <a:lnTo>
                    <a:pt x="7835" y="7573"/>
                  </a:lnTo>
                  <a:lnTo>
                    <a:pt x="10533" y="9409"/>
                  </a:lnTo>
                  <a:cubicBezTo>
                    <a:pt x="10558" y="9397"/>
                    <a:pt x="11058" y="9084"/>
                    <a:pt x="11521" y="8647"/>
                  </a:cubicBezTo>
                  <a:cubicBezTo>
                    <a:pt x="12020" y="8160"/>
                    <a:pt x="12433" y="7498"/>
                    <a:pt x="12033" y="6898"/>
                  </a:cubicBezTo>
                  <a:cubicBezTo>
                    <a:pt x="11808" y="6610"/>
                    <a:pt x="11533" y="6148"/>
                    <a:pt x="11233" y="5648"/>
                  </a:cubicBezTo>
                  <a:cubicBezTo>
                    <a:pt x="10409" y="4249"/>
                    <a:pt x="9434" y="2437"/>
                    <a:pt x="9434" y="2437"/>
                  </a:cubicBezTo>
                  <a:lnTo>
                    <a:pt x="2662" y="1"/>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3"/>
            <p:cNvSpPr/>
            <p:nvPr/>
          </p:nvSpPr>
          <p:spPr>
            <a:xfrm>
              <a:off x="5058425" y="3151850"/>
              <a:ext cx="328950" cy="193075"/>
            </a:xfrm>
            <a:custGeom>
              <a:avLst/>
              <a:gdLst/>
              <a:ahLst/>
              <a:cxnLst/>
              <a:rect l="l" t="t" r="r" b="b"/>
              <a:pathLst>
                <a:path w="13158" h="7723" extrusionOk="0">
                  <a:moveTo>
                    <a:pt x="725" y="1"/>
                  </a:moveTo>
                  <a:lnTo>
                    <a:pt x="1" y="850"/>
                  </a:lnTo>
                  <a:lnTo>
                    <a:pt x="10459" y="7722"/>
                  </a:lnTo>
                  <a:lnTo>
                    <a:pt x="12246" y="6348"/>
                  </a:lnTo>
                  <a:cubicBezTo>
                    <a:pt x="12745" y="5861"/>
                    <a:pt x="13158" y="5199"/>
                    <a:pt x="12770" y="4611"/>
                  </a:cubicBezTo>
                  <a:cubicBezTo>
                    <a:pt x="12558" y="4324"/>
                    <a:pt x="12271" y="3862"/>
                    <a:pt x="11971" y="3362"/>
                  </a:cubicBezTo>
                  <a:lnTo>
                    <a:pt x="8560" y="5274"/>
                  </a:lnTo>
                  <a:lnTo>
                    <a:pt x="7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5056550" y="3150175"/>
              <a:ext cx="330525" cy="196300"/>
            </a:xfrm>
            <a:custGeom>
              <a:avLst/>
              <a:gdLst/>
              <a:ahLst/>
              <a:cxnLst/>
              <a:rect l="l" t="t" r="r" b="b"/>
              <a:pathLst>
                <a:path w="13221" h="7852" extrusionOk="0">
                  <a:moveTo>
                    <a:pt x="825" y="168"/>
                  </a:moveTo>
                  <a:lnTo>
                    <a:pt x="8597" y="5415"/>
                  </a:lnTo>
                  <a:cubicBezTo>
                    <a:pt x="8603" y="5422"/>
                    <a:pt x="8616" y="5425"/>
                    <a:pt x="8628" y="5425"/>
                  </a:cubicBezTo>
                  <a:cubicBezTo>
                    <a:pt x="8641" y="5425"/>
                    <a:pt x="8653" y="5422"/>
                    <a:pt x="8660" y="5415"/>
                  </a:cubicBezTo>
                  <a:lnTo>
                    <a:pt x="12021" y="3516"/>
                  </a:lnTo>
                  <a:cubicBezTo>
                    <a:pt x="12346" y="4079"/>
                    <a:pt x="12595" y="4478"/>
                    <a:pt x="12783" y="4741"/>
                  </a:cubicBezTo>
                  <a:cubicBezTo>
                    <a:pt x="13095" y="5191"/>
                    <a:pt x="12920" y="5740"/>
                    <a:pt x="12283" y="6378"/>
                  </a:cubicBezTo>
                  <a:lnTo>
                    <a:pt x="11296" y="7140"/>
                  </a:lnTo>
                  <a:lnTo>
                    <a:pt x="10534" y="7727"/>
                  </a:lnTo>
                  <a:lnTo>
                    <a:pt x="163" y="917"/>
                  </a:lnTo>
                  <a:lnTo>
                    <a:pt x="825" y="168"/>
                  </a:lnTo>
                  <a:close/>
                  <a:moveTo>
                    <a:pt x="808" y="0"/>
                  </a:moveTo>
                  <a:cubicBezTo>
                    <a:pt x="786" y="0"/>
                    <a:pt x="768" y="9"/>
                    <a:pt x="750" y="18"/>
                  </a:cubicBezTo>
                  <a:lnTo>
                    <a:pt x="26" y="867"/>
                  </a:lnTo>
                  <a:cubicBezTo>
                    <a:pt x="1" y="880"/>
                    <a:pt x="1" y="892"/>
                    <a:pt x="1" y="917"/>
                  </a:cubicBezTo>
                  <a:cubicBezTo>
                    <a:pt x="1" y="930"/>
                    <a:pt x="26" y="942"/>
                    <a:pt x="38" y="955"/>
                  </a:cubicBezTo>
                  <a:lnTo>
                    <a:pt x="10509" y="7827"/>
                  </a:lnTo>
                  <a:cubicBezTo>
                    <a:pt x="10521" y="7852"/>
                    <a:pt x="10521" y="7852"/>
                    <a:pt x="10534" y="7852"/>
                  </a:cubicBezTo>
                  <a:cubicBezTo>
                    <a:pt x="10546" y="7852"/>
                    <a:pt x="10546" y="7852"/>
                    <a:pt x="10571" y="7802"/>
                  </a:cubicBezTo>
                  <a:lnTo>
                    <a:pt x="11358" y="7190"/>
                  </a:lnTo>
                  <a:lnTo>
                    <a:pt x="12346" y="6428"/>
                  </a:lnTo>
                  <a:cubicBezTo>
                    <a:pt x="13033" y="5753"/>
                    <a:pt x="13220" y="5128"/>
                    <a:pt x="12858" y="4628"/>
                  </a:cubicBezTo>
                  <a:cubicBezTo>
                    <a:pt x="12670" y="4366"/>
                    <a:pt x="12421" y="3954"/>
                    <a:pt x="12083" y="3379"/>
                  </a:cubicBezTo>
                  <a:cubicBezTo>
                    <a:pt x="12074" y="3370"/>
                    <a:pt x="12053" y="3361"/>
                    <a:pt x="12032" y="3361"/>
                  </a:cubicBezTo>
                  <a:cubicBezTo>
                    <a:pt x="12024" y="3361"/>
                    <a:pt x="12016" y="3363"/>
                    <a:pt x="12008" y="3366"/>
                  </a:cubicBezTo>
                  <a:lnTo>
                    <a:pt x="8635" y="5266"/>
                  </a:lnTo>
                  <a:lnTo>
                    <a:pt x="838" y="5"/>
                  </a:lnTo>
                  <a:cubicBezTo>
                    <a:pt x="827" y="2"/>
                    <a:pt x="817" y="0"/>
                    <a:pt x="808"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5255850" y="3173725"/>
              <a:ext cx="95300" cy="65925"/>
            </a:xfrm>
            <a:custGeom>
              <a:avLst/>
              <a:gdLst/>
              <a:ahLst/>
              <a:cxnLst/>
              <a:rect l="l" t="t" r="r" b="b"/>
              <a:pathLst>
                <a:path w="3812" h="2637" extrusionOk="0">
                  <a:moveTo>
                    <a:pt x="3174" y="0"/>
                  </a:moveTo>
                  <a:cubicBezTo>
                    <a:pt x="2075" y="63"/>
                    <a:pt x="75" y="663"/>
                    <a:pt x="63" y="663"/>
                  </a:cubicBezTo>
                  <a:cubicBezTo>
                    <a:pt x="25" y="675"/>
                    <a:pt x="0" y="700"/>
                    <a:pt x="13" y="738"/>
                  </a:cubicBezTo>
                  <a:cubicBezTo>
                    <a:pt x="24" y="759"/>
                    <a:pt x="53" y="790"/>
                    <a:pt x="77" y="790"/>
                  </a:cubicBezTo>
                  <a:cubicBezTo>
                    <a:pt x="81" y="790"/>
                    <a:pt x="84" y="789"/>
                    <a:pt x="88" y="788"/>
                  </a:cubicBezTo>
                  <a:cubicBezTo>
                    <a:pt x="113" y="788"/>
                    <a:pt x="1850" y="263"/>
                    <a:pt x="2949" y="138"/>
                  </a:cubicBezTo>
                  <a:lnTo>
                    <a:pt x="2949" y="138"/>
                  </a:lnTo>
                  <a:cubicBezTo>
                    <a:pt x="2474" y="500"/>
                    <a:pt x="1137" y="1475"/>
                    <a:pt x="925" y="1762"/>
                  </a:cubicBezTo>
                  <a:cubicBezTo>
                    <a:pt x="912" y="1787"/>
                    <a:pt x="912" y="1812"/>
                    <a:pt x="925" y="1825"/>
                  </a:cubicBezTo>
                  <a:cubicBezTo>
                    <a:pt x="937" y="1850"/>
                    <a:pt x="950" y="1850"/>
                    <a:pt x="987" y="1850"/>
                  </a:cubicBezTo>
                  <a:cubicBezTo>
                    <a:pt x="1550" y="1675"/>
                    <a:pt x="2949" y="1275"/>
                    <a:pt x="3511" y="1187"/>
                  </a:cubicBezTo>
                  <a:lnTo>
                    <a:pt x="3511" y="1187"/>
                  </a:lnTo>
                  <a:cubicBezTo>
                    <a:pt x="3124" y="1487"/>
                    <a:pt x="2249" y="2162"/>
                    <a:pt x="1937" y="2549"/>
                  </a:cubicBezTo>
                  <a:cubicBezTo>
                    <a:pt x="1925" y="2562"/>
                    <a:pt x="1925" y="2612"/>
                    <a:pt x="1950" y="2624"/>
                  </a:cubicBezTo>
                  <a:cubicBezTo>
                    <a:pt x="1950" y="2637"/>
                    <a:pt x="1975" y="2637"/>
                    <a:pt x="1987" y="2637"/>
                  </a:cubicBezTo>
                  <a:cubicBezTo>
                    <a:pt x="2000" y="2637"/>
                    <a:pt x="2037" y="2637"/>
                    <a:pt x="2075" y="2612"/>
                  </a:cubicBezTo>
                  <a:cubicBezTo>
                    <a:pt x="2449" y="2137"/>
                    <a:pt x="3786" y="1175"/>
                    <a:pt x="3799" y="1150"/>
                  </a:cubicBezTo>
                  <a:cubicBezTo>
                    <a:pt x="3811" y="1137"/>
                    <a:pt x="3811" y="1125"/>
                    <a:pt x="3811" y="1087"/>
                  </a:cubicBezTo>
                  <a:cubicBezTo>
                    <a:pt x="3811" y="1062"/>
                    <a:pt x="3799" y="1050"/>
                    <a:pt x="3761" y="1050"/>
                  </a:cubicBezTo>
                  <a:cubicBezTo>
                    <a:pt x="3754" y="1049"/>
                    <a:pt x="3746" y="1049"/>
                    <a:pt x="3737" y="1049"/>
                  </a:cubicBezTo>
                  <a:cubicBezTo>
                    <a:pt x="3389" y="1049"/>
                    <a:pt x="1772" y="1504"/>
                    <a:pt x="1187" y="1675"/>
                  </a:cubicBezTo>
                  <a:cubicBezTo>
                    <a:pt x="1700" y="1187"/>
                    <a:pt x="3199" y="125"/>
                    <a:pt x="3224" y="113"/>
                  </a:cubicBezTo>
                  <a:cubicBezTo>
                    <a:pt x="3237" y="88"/>
                    <a:pt x="3249" y="75"/>
                    <a:pt x="3237" y="50"/>
                  </a:cubicBezTo>
                  <a:cubicBezTo>
                    <a:pt x="3212" y="13"/>
                    <a:pt x="3199" y="0"/>
                    <a:pt x="31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5143075" y="2997825"/>
              <a:ext cx="178700" cy="164050"/>
            </a:xfrm>
            <a:custGeom>
              <a:avLst/>
              <a:gdLst/>
              <a:ahLst/>
              <a:cxnLst/>
              <a:rect l="l" t="t" r="r" b="b"/>
              <a:pathLst>
                <a:path w="7148" h="6562" extrusionOk="0">
                  <a:moveTo>
                    <a:pt x="3918" y="1"/>
                  </a:moveTo>
                  <a:cubicBezTo>
                    <a:pt x="2949" y="1"/>
                    <a:pt x="1861" y="50"/>
                    <a:pt x="800" y="202"/>
                  </a:cubicBezTo>
                  <a:lnTo>
                    <a:pt x="1" y="3863"/>
                  </a:lnTo>
                  <a:cubicBezTo>
                    <a:pt x="1" y="3863"/>
                    <a:pt x="3387" y="5849"/>
                    <a:pt x="4087" y="6337"/>
                  </a:cubicBezTo>
                  <a:cubicBezTo>
                    <a:pt x="4312" y="6505"/>
                    <a:pt x="4679" y="6561"/>
                    <a:pt x="5069" y="6561"/>
                  </a:cubicBezTo>
                  <a:cubicBezTo>
                    <a:pt x="5870" y="6561"/>
                    <a:pt x="6773" y="6324"/>
                    <a:pt x="6773" y="6324"/>
                  </a:cubicBezTo>
                  <a:cubicBezTo>
                    <a:pt x="6773" y="6324"/>
                    <a:pt x="6673" y="2713"/>
                    <a:pt x="7148" y="177"/>
                  </a:cubicBezTo>
                  <a:cubicBezTo>
                    <a:pt x="7148" y="177"/>
                    <a:pt x="5745" y="1"/>
                    <a:pt x="3918" y="1"/>
                  </a:cubicBezTo>
                  <a:close/>
                </a:path>
              </a:pathLst>
            </a:custGeom>
            <a:solidFill>
              <a:srgbClr val="F9C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4443375" y="2065750"/>
              <a:ext cx="107800" cy="71875"/>
            </a:xfrm>
            <a:custGeom>
              <a:avLst/>
              <a:gdLst/>
              <a:ahLst/>
              <a:cxnLst/>
              <a:rect l="l" t="t" r="r" b="b"/>
              <a:pathLst>
                <a:path w="4312" h="2875" extrusionOk="0">
                  <a:moveTo>
                    <a:pt x="3267" y="0"/>
                  </a:moveTo>
                  <a:cubicBezTo>
                    <a:pt x="3027" y="0"/>
                    <a:pt x="2757" y="79"/>
                    <a:pt x="2474" y="275"/>
                  </a:cubicBezTo>
                  <a:cubicBezTo>
                    <a:pt x="1437" y="975"/>
                    <a:pt x="1" y="2262"/>
                    <a:pt x="1812" y="2874"/>
                  </a:cubicBezTo>
                  <a:cubicBezTo>
                    <a:pt x="1812" y="2874"/>
                    <a:pt x="2512" y="2587"/>
                    <a:pt x="2749" y="2000"/>
                  </a:cubicBezTo>
                  <a:cubicBezTo>
                    <a:pt x="2912" y="1562"/>
                    <a:pt x="2712" y="1025"/>
                    <a:pt x="2712" y="1025"/>
                  </a:cubicBezTo>
                  <a:lnTo>
                    <a:pt x="2712" y="1025"/>
                  </a:lnTo>
                  <a:cubicBezTo>
                    <a:pt x="2712" y="1025"/>
                    <a:pt x="3178" y="1160"/>
                    <a:pt x="3583" y="1160"/>
                  </a:cubicBezTo>
                  <a:cubicBezTo>
                    <a:pt x="3842" y="1160"/>
                    <a:pt x="4076" y="1105"/>
                    <a:pt x="4149" y="925"/>
                  </a:cubicBezTo>
                  <a:cubicBezTo>
                    <a:pt x="4312" y="545"/>
                    <a:pt x="3897" y="0"/>
                    <a:pt x="3267" y="0"/>
                  </a:cubicBezTo>
                  <a:close/>
                </a:path>
              </a:pathLst>
            </a:custGeom>
            <a:solidFill>
              <a:srgbClr val="E36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80"/>
        <p:cNvGrpSpPr/>
        <p:nvPr/>
      </p:nvGrpSpPr>
      <p:grpSpPr>
        <a:xfrm>
          <a:off x="0" y="0"/>
          <a:ext cx="0" cy="0"/>
          <a:chOff x="0" y="0"/>
          <a:chExt cx="0" cy="0"/>
        </a:xfrm>
      </p:grpSpPr>
      <p:sp>
        <p:nvSpPr>
          <p:cNvPr id="581" name="Google Shape;581;p32"/>
          <p:cNvSpPr txBox="1">
            <a:spLocks noGrp="1"/>
          </p:cNvSpPr>
          <p:nvPr>
            <p:ph type="title"/>
          </p:nvPr>
        </p:nvSpPr>
        <p:spPr>
          <a:xfrm>
            <a:off x="720000" y="368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Architecture</a:t>
            </a:r>
            <a:endParaRPr/>
          </a:p>
        </p:txBody>
      </p:sp>
      <p:sp>
        <p:nvSpPr>
          <p:cNvPr id="582" name="Google Shape;582;p32"/>
          <p:cNvSpPr txBox="1">
            <a:spLocks noGrp="1"/>
          </p:cNvSpPr>
          <p:nvPr>
            <p:ph type="body" idx="1"/>
          </p:nvPr>
        </p:nvSpPr>
        <p:spPr>
          <a:xfrm>
            <a:off x="720000" y="4429075"/>
            <a:ext cx="7704000" cy="42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Architectures evolve and diversify based on the specific AI image generation task, incorporating advancements.</a:t>
            </a:r>
            <a:endParaRPr sz="1400"/>
          </a:p>
        </p:txBody>
      </p:sp>
      <p:pic>
        <p:nvPicPr>
          <p:cNvPr id="583" name="Google Shape;583;p32"/>
          <p:cNvPicPr preferRelativeResize="0"/>
          <p:nvPr/>
        </p:nvPicPr>
        <p:blipFill>
          <a:blip r:embed="rId3">
            <a:alphaModFix/>
          </a:blip>
          <a:stretch>
            <a:fillRect/>
          </a:stretch>
        </p:blipFill>
        <p:spPr>
          <a:xfrm>
            <a:off x="1685162" y="1103925"/>
            <a:ext cx="5773675" cy="3262625"/>
          </a:xfrm>
          <a:prstGeom prst="rect">
            <a:avLst/>
          </a:prstGeom>
          <a:noFill/>
          <a:ln>
            <a:noFill/>
          </a:ln>
        </p:spPr>
      </p:pic>
      <p:sp>
        <p:nvSpPr>
          <p:cNvPr id="584" name="Google Shape;584;p32"/>
          <p:cNvSpPr/>
          <p:nvPr/>
        </p:nvSpPr>
        <p:spPr>
          <a:xfrm>
            <a:off x="1893475" y="1222750"/>
            <a:ext cx="1672500" cy="3102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amiljen Grotesk"/>
              <a:ea typeface="Familjen Grotesk"/>
              <a:cs typeface="Familjen Grotesk"/>
              <a:sym typeface="Familjen Grotesk"/>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3"/>
          <p:cNvSpPr txBox="1">
            <a:spLocks noGrp="1"/>
          </p:cNvSpPr>
          <p:nvPr>
            <p:ph type="title"/>
          </p:nvPr>
        </p:nvSpPr>
        <p:spPr>
          <a:xfrm>
            <a:off x="278725" y="1307100"/>
            <a:ext cx="66471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200"/>
              <a:t>Opportunities</a:t>
            </a:r>
            <a:endParaRPr sz="6200"/>
          </a:p>
        </p:txBody>
      </p:sp>
      <p:grpSp>
        <p:nvGrpSpPr>
          <p:cNvPr id="590" name="Google Shape;590;p33"/>
          <p:cNvGrpSpPr/>
          <p:nvPr/>
        </p:nvGrpSpPr>
        <p:grpSpPr>
          <a:xfrm rot="-2358023">
            <a:off x="5307119" y="358926"/>
            <a:ext cx="2687150" cy="2554590"/>
            <a:chOff x="1471350" y="739700"/>
            <a:chExt cx="2216150" cy="2036775"/>
          </a:xfrm>
        </p:grpSpPr>
        <p:sp>
          <p:nvSpPr>
            <p:cNvPr id="591" name="Google Shape;591;p33"/>
            <p:cNvSpPr/>
            <p:nvPr/>
          </p:nvSpPr>
          <p:spPr>
            <a:xfrm>
              <a:off x="3066625" y="863800"/>
              <a:ext cx="620875" cy="498650"/>
            </a:xfrm>
            <a:custGeom>
              <a:avLst/>
              <a:gdLst/>
              <a:ahLst/>
              <a:cxnLst/>
              <a:rect l="l" t="t" r="r" b="b"/>
              <a:pathLst>
                <a:path w="24835" h="19946" extrusionOk="0">
                  <a:moveTo>
                    <a:pt x="3041" y="0"/>
                  </a:moveTo>
                  <a:cubicBezTo>
                    <a:pt x="1114" y="0"/>
                    <a:pt x="57" y="1311"/>
                    <a:pt x="57" y="1311"/>
                  </a:cubicBezTo>
                  <a:cubicBezTo>
                    <a:pt x="1" y="5617"/>
                    <a:pt x="4288" y="2777"/>
                    <a:pt x="3565" y="6322"/>
                  </a:cubicBezTo>
                  <a:cubicBezTo>
                    <a:pt x="2935" y="9655"/>
                    <a:pt x="4995" y="12833"/>
                    <a:pt x="7154" y="12833"/>
                  </a:cubicBezTo>
                  <a:cubicBezTo>
                    <a:pt x="7797" y="12833"/>
                    <a:pt x="8448" y="12552"/>
                    <a:pt x="9040" y="11909"/>
                  </a:cubicBezTo>
                  <a:cubicBezTo>
                    <a:pt x="9756" y="11126"/>
                    <a:pt x="10430" y="10785"/>
                    <a:pt x="11058" y="10785"/>
                  </a:cubicBezTo>
                  <a:cubicBezTo>
                    <a:pt x="12693" y="10785"/>
                    <a:pt x="14012" y="13099"/>
                    <a:pt x="14924" y="15955"/>
                  </a:cubicBezTo>
                  <a:cubicBezTo>
                    <a:pt x="16223" y="19871"/>
                    <a:pt x="21977" y="19946"/>
                    <a:pt x="21977" y="19946"/>
                  </a:cubicBezTo>
                  <a:cubicBezTo>
                    <a:pt x="24464" y="17830"/>
                    <a:pt x="24835" y="12595"/>
                    <a:pt x="24835" y="12595"/>
                  </a:cubicBezTo>
                  <a:cubicBezTo>
                    <a:pt x="22868" y="12577"/>
                    <a:pt x="20863" y="11426"/>
                    <a:pt x="20863" y="11426"/>
                  </a:cubicBezTo>
                  <a:lnTo>
                    <a:pt x="20863" y="11426"/>
                  </a:lnTo>
                  <a:cubicBezTo>
                    <a:pt x="21212" y="11520"/>
                    <a:pt x="21570" y="11556"/>
                    <a:pt x="21916" y="11556"/>
                  </a:cubicBezTo>
                  <a:cubicBezTo>
                    <a:pt x="23078" y="11556"/>
                    <a:pt x="24093" y="11148"/>
                    <a:pt x="24093" y="11148"/>
                  </a:cubicBezTo>
                  <a:lnTo>
                    <a:pt x="24018" y="9756"/>
                  </a:lnTo>
                  <a:cubicBezTo>
                    <a:pt x="22719" y="10220"/>
                    <a:pt x="21660" y="10419"/>
                    <a:pt x="20788" y="10419"/>
                  </a:cubicBezTo>
                  <a:cubicBezTo>
                    <a:pt x="16113" y="10419"/>
                    <a:pt x="16775" y="4703"/>
                    <a:pt x="14367" y="3389"/>
                  </a:cubicBezTo>
                  <a:cubicBezTo>
                    <a:pt x="13939" y="3156"/>
                    <a:pt x="13521" y="3058"/>
                    <a:pt x="13115" y="3058"/>
                  </a:cubicBezTo>
                  <a:cubicBezTo>
                    <a:pt x="10994" y="3058"/>
                    <a:pt x="9179" y="5719"/>
                    <a:pt x="7934" y="5719"/>
                  </a:cubicBezTo>
                  <a:cubicBezTo>
                    <a:pt x="7842" y="5719"/>
                    <a:pt x="7753" y="5704"/>
                    <a:pt x="7666" y="5672"/>
                  </a:cubicBezTo>
                  <a:cubicBezTo>
                    <a:pt x="6182" y="5134"/>
                    <a:pt x="6943" y="1236"/>
                    <a:pt x="4994" y="420"/>
                  </a:cubicBezTo>
                  <a:cubicBezTo>
                    <a:pt x="4269" y="117"/>
                    <a:pt x="3616" y="0"/>
                    <a:pt x="3041" y="0"/>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2905625" y="799650"/>
              <a:ext cx="194450" cy="184625"/>
            </a:xfrm>
            <a:custGeom>
              <a:avLst/>
              <a:gdLst/>
              <a:ahLst/>
              <a:cxnLst/>
              <a:rect l="l" t="t" r="r" b="b"/>
              <a:pathLst>
                <a:path w="7778" h="7385" extrusionOk="0">
                  <a:moveTo>
                    <a:pt x="2807" y="1"/>
                  </a:moveTo>
                  <a:cubicBezTo>
                    <a:pt x="1657" y="1"/>
                    <a:pt x="802" y="477"/>
                    <a:pt x="1040" y="1649"/>
                  </a:cubicBezTo>
                  <a:cubicBezTo>
                    <a:pt x="1040" y="1649"/>
                    <a:pt x="0" y="1668"/>
                    <a:pt x="409" y="3023"/>
                  </a:cubicBezTo>
                  <a:cubicBezTo>
                    <a:pt x="836" y="4359"/>
                    <a:pt x="5290" y="7385"/>
                    <a:pt x="5290" y="7385"/>
                  </a:cubicBezTo>
                  <a:cubicBezTo>
                    <a:pt x="5290" y="7385"/>
                    <a:pt x="5494" y="6809"/>
                    <a:pt x="6385" y="5825"/>
                  </a:cubicBezTo>
                  <a:cubicBezTo>
                    <a:pt x="7276" y="4823"/>
                    <a:pt x="7777" y="3227"/>
                    <a:pt x="7109" y="2039"/>
                  </a:cubicBezTo>
                  <a:cubicBezTo>
                    <a:pt x="6428" y="858"/>
                    <a:pt x="4352" y="1"/>
                    <a:pt x="2807" y="1"/>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2944125" y="923000"/>
              <a:ext cx="108625" cy="134125"/>
            </a:xfrm>
            <a:custGeom>
              <a:avLst/>
              <a:gdLst/>
              <a:ahLst/>
              <a:cxnLst/>
              <a:rect l="l" t="t" r="r" b="b"/>
              <a:pathLst>
                <a:path w="4345" h="5365" extrusionOk="0">
                  <a:moveTo>
                    <a:pt x="3101" y="1"/>
                  </a:moveTo>
                  <a:lnTo>
                    <a:pt x="1" y="1597"/>
                  </a:lnTo>
                  <a:cubicBezTo>
                    <a:pt x="1" y="1597"/>
                    <a:pt x="651" y="4789"/>
                    <a:pt x="688" y="5365"/>
                  </a:cubicBezTo>
                  <a:lnTo>
                    <a:pt x="4344" y="4455"/>
                  </a:lnTo>
                  <a:cubicBezTo>
                    <a:pt x="3917" y="3230"/>
                    <a:pt x="3101" y="1"/>
                    <a:pt x="3101" y="1"/>
                  </a:cubicBezTo>
                  <a:close/>
                </a:path>
              </a:pathLst>
            </a:custGeom>
            <a:solidFill>
              <a:srgbClr val="EAA7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2944125" y="929950"/>
              <a:ext cx="69650" cy="95150"/>
            </a:xfrm>
            <a:custGeom>
              <a:avLst/>
              <a:gdLst/>
              <a:ahLst/>
              <a:cxnLst/>
              <a:rect l="l" t="t" r="r" b="b"/>
              <a:pathLst>
                <a:path w="2786" h="3806" extrusionOk="0">
                  <a:moveTo>
                    <a:pt x="2599" y="1"/>
                  </a:moveTo>
                  <a:lnTo>
                    <a:pt x="1" y="1337"/>
                  </a:lnTo>
                  <a:lnTo>
                    <a:pt x="484" y="3806"/>
                  </a:lnTo>
                  <a:cubicBezTo>
                    <a:pt x="484" y="3806"/>
                    <a:pt x="2785" y="3342"/>
                    <a:pt x="2599"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2861075" y="855225"/>
              <a:ext cx="205575" cy="140325"/>
            </a:xfrm>
            <a:custGeom>
              <a:avLst/>
              <a:gdLst/>
              <a:ahLst/>
              <a:cxnLst/>
              <a:rect l="l" t="t" r="r" b="b"/>
              <a:pathLst>
                <a:path w="8223" h="5613" extrusionOk="0">
                  <a:moveTo>
                    <a:pt x="6441" y="911"/>
                  </a:moveTo>
                  <a:lnTo>
                    <a:pt x="6441" y="911"/>
                  </a:lnTo>
                  <a:lnTo>
                    <a:pt x="6441" y="911"/>
                  </a:lnTo>
                  <a:cubicBezTo>
                    <a:pt x="6442" y="912"/>
                    <a:pt x="6442" y="912"/>
                    <a:pt x="6442" y="912"/>
                  </a:cubicBezTo>
                  <a:cubicBezTo>
                    <a:pt x="6442" y="912"/>
                    <a:pt x="6442" y="912"/>
                    <a:pt x="6441" y="911"/>
                  </a:cubicBezTo>
                  <a:close/>
                  <a:moveTo>
                    <a:pt x="3321" y="1"/>
                  </a:moveTo>
                  <a:cubicBezTo>
                    <a:pt x="3279" y="1"/>
                    <a:pt x="3236" y="1"/>
                    <a:pt x="3193" y="2"/>
                  </a:cubicBezTo>
                  <a:cubicBezTo>
                    <a:pt x="3193" y="2"/>
                    <a:pt x="1" y="4642"/>
                    <a:pt x="2191" y="5459"/>
                  </a:cubicBezTo>
                  <a:cubicBezTo>
                    <a:pt x="2474" y="5566"/>
                    <a:pt x="2748" y="5612"/>
                    <a:pt x="3011" y="5612"/>
                  </a:cubicBezTo>
                  <a:cubicBezTo>
                    <a:pt x="4800" y="5612"/>
                    <a:pt x="6070" y="3454"/>
                    <a:pt x="6070" y="3454"/>
                  </a:cubicBezTo>
                  <a:cubicBezTo>
                    <a:pt x="6070" y="3454"/>
                    <a:pt x="6487" y="3932"/>
                    <a:pt x="6944" y="3932"/>
                  </a:cubicBezTo>
                  <a:cubicBezTo>
                    <a:pt x="7105" y="3932"/>
                    <a:pt x="7270" y="3873"/>
                    <a:pt x="7425" y="3714"/>
                  </a:cubicBezTo>
                  <a:cubicBezTo>
                    <a:pt x="8000" y="3120"/>
                    <a:pt x="8223" y="2415"/>
                    <a:pt x="7648" y="1839"/>
                  </a:cubicBezTo>
                  <a:cubicBezTo>
                    <a:pt x="7527" y="1714"/>
                    <a:pt x="7390" y="1666"/>
                    <a:pt x="7249" y="1666"/>
                  </a:cubicBezTo>
                  <a:cubicBezTo>
                    <a:pt x="6739" y="1666"/>
                    <a:pt x="6181" y="2303"/>
                    <a:pt x="6181" y="2303"/>
                  </a:cubicBezTo>
                  <a:lnTo>
                    <a:pt x="6441" y="911"/>
                  </a:lnTo>
                  <a:lnTo>
                    <a:pt x="6441" y="911"/>
                  </a:lnTo>
                  <a:cubicBezTo>
                    <a:pt x="6406" y="878"/>
                    <a:pt x="5465" y="1"/>
                    <a:pt x="3321" y="1"/>
                  </a:cubicBezTo>
                  <a:close/>
                </a:path>
              </a:pathLst>
            </a:custGeom>
            <a:solidFill>
              <a:srgbClr val="EAA7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2545550" y="987975"/>
              <a:ext cx="768900" cy="624125"/>
            </a:xfrm>
            <a:custGeom>
              <a:avLst/>
              <a:gdLst/>
              <a:ahLst/>
              <a:cxnLst/>
              <a:rect l="l" t="t" r="r" b="b"/>
              <a:pathLst>
                <a:path w="30756" h="24965" extrusionOk="0">
                  <a:moveTo>
                    <a:pt x="20009" y="0"/>
                  </a:moveTo>
                  <a:lnTo>
                    <a:pt x="15925" y="1169"/>
                  </a:lnTo>
                  <a:lnTo>
                    <a:pt x="16074" y="2190"/>
                  </a:lnTo>
                  <a:cubicBezTo>
                    <a:pt x="16074" y="2190"/>
                    <a:pt x="13549" y="1641"/>
                    <a:pt x="9633" y="1641"/>
                  </a:cubicBezTo>
                  <a:cubicBezTo>
                    <a:pt x="6953" y="1641"/>
                    <a:pt x="3621" y="1898"/>
                    <a:pt x="0" y="2766"/>
                  </a:cubicBezTo>
                  <a:lnTo>
                    <a:pt x="1578" y="13624"/>
                  </a:lnTo>
                  <a:lnTo>
                    <a:pt x="7981" y="11860"/>
                  </a:lnTo>
                  <a:cubicBezTo>
                    <a:pt x="7981" y="11860"/>
                    <a:pt x="7981" y="14069"/>
                    <a:pt x="10394" y="14793"/>
                  </a:cubicBezTo>
                  <a:lnTo>
                    <a:pt x="8000" y="18264"/>
                  </a:lnTo>
                  <a:lnTo>
                    <a:pt x="28342" y="24964"/>
                  </a:lnTo>
                  <a:cubicBezTo>
                    <a:pt x="28342" y="24964"/>
                    <a:pt x="27322" y="17781"/>
                    <a:pt x="26542" y="16463"/>
                  </a:cubicBezTo>
                  <a:lnTo>
                    <a:pt x="26542" y="16463"/>
                  </a:lnTo>
                  <a:lnTo>
                    <a:pt x="28324" y="17503"/>
                  </a:lnTo>
                  <a:lnTo>
                    <a:pt x="28324" y="17503"/>
                  </a:lnTo>
                  <a:cubicBezTo>
                    <a:pt x="28324" y="17503"/>
                    <a:pt x="30755" y="5884"/>
                    <a:pt x="26728" y="1262"/>
                  </a:cubicBezTo>
                  <a:cubicBezTo>
                    <a:pt x="26124" y="568"/>
                    <a:pt x="25363" y="321"/>
                    <a:pt x="24584" y="321"/>
                  </a:cubicBezTo>
                  <a:cubicBezTo>
                    <a:pt x="22656" y="321"/>
                    <a:pt x="20621" y="1838"/>
                    <a:pt x="20621" y="1838"/>
                  </a:cubicBezTo>
                  <a:cubicBezTo>
                    <a:pt x="20361" y="1355"/>
                    <a:pt x="20009" y="0"/>
                    <a:pt x="20009" y="0"/>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2725125" y="1099525"/>
              <a:ext cx="140625" cy="186825"/>
            </a:xfrm>
            <a:custGeom>
              <a:avLst/>
              <a:gdLst/>
              <a:ahLst/>
              <a:cxnLst/>
              <a:rect l="l" t="t" r="r" b="b"/>
              <a:pathLst>
                <a:path w="5625" h="7473" extrusionOk="0">
                  <a:moveTo>
                    <a:pt x="5485" y="1"/>
                  </a:moveTo>
                  <a:cubicBezTo>
                    <a:pt x="5467" y="1"/>
                    <a:pt x="5451" y="5"/>
                    <a:pt x="5439" y="11"/>
                  </a:cubicBezTo>
                  <a:cubicBezTo>
                    <a:pt x="2469" y="1774"/>
                    <a:pt x="1355" y="3686"/>
                    <a:pt x="910" y="4967"/>
                  </a:cubicBezTo>
                  <a:cubicBezTo>
                    <a:pt x="427" y="6359"/>
                    <a:pt x="669" y="7324"/>
                    <a:pt x="669" y="7380"/>
                  </a:cubicBezTo>
                  <a:cubicBezTo>
                    <a:pt x="706" y="7417"/>
                    <a:pt x="743" y="7473"/>
                    <a:pt x="798" y="7473"/>
                  </a:cubicBezTo>
                  <a:lnTo>
                    <a:pt x="817" y="7473"/>
                  </a:lnTo>
                  <a:cubicBezTo>
                    <a:pt x="891" y="7435"/>
                    <a:pt x="928" y="7398"/>
                    <a:pt x="910" y="7324"/>
                  </a:cubicBezTo>
                  <a:cubicBezTo>
                    <a:pt x="910" y="7287"/>
                    <a:pt x="0" y="3519"/>
                    <a:pt x="5550" y="234"/>
                  </a:cubicBezTo>
                  <a:cubicBezTo>
                    <a:pt x="5624" y="178"/>
                    <a:pt x="5624" y="104"/>
                    <a:pt x="5587" y="67"/>
                  </a:cubicBezTo>
                  <a:cubicBezTo>
                    <a:pt x="5562" y="17"/>
                    <a:pt x="5521" y="1"/>
                    <a:pt x="5485"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2931600" y="1289100"/>
              <a:ext cx="145275" cy="78450"/>
            </a:xfrm>
            <a:custGeom>
              <a:avLst/>
              <a:gdLst/>
              <a:ahLst/>
              <a:cxnLst/>
              <a:rect l="l" t="t" r="r" b="b"/>
              <a:pathLst>
                <a:path w="5811" h="3138" extrusionOk="0">
                  <a:moveTo>
                    <a:pt x="94" y="1"/>
                  </a:moveTo>
                  <a:cubicBezTo>
                    <a:pt x="56" y="19"/>
                    <a:pt x="1" y="75"/>
                    <a:pt x="1" y="149"/>
                  </a:cubicBezTo>
                  <a:cubicBezTo>
                    <a:pt x="1" y="187"/>
                    <a:pt x="465" y="3138"/>
                    <a:pt x="4455" y="3138"/>
                  </a:cubicBezTo>
                  <a:cubicBezTo>
                    <a:pt x="4827" y="3138"/>
                    <a:pt x="5253" y="3119"/>
                    <a:pt x="5717" y="3045"/>
                  </a:cubicBezTo>
                  <a:cubicBezTo>
                    <a:pt x="5755" y="3026"/>
                    <a:pt x="5810" y="2971"/>
                    <a:pt x="5810" y="2896"/>
                  </a:cubicBezTo>
                  <a:cubicBezTo>
                    <a:pt x="5792" y="2859"/>
                    <a:pt x="5736" y="2804"/>
                    <a:pt x="5662" y="2804"/>
                  </a:cubicBezTo>
                  <a:cubicBezTo>
                    <a:pt x="5224" y="2860"/>
                    <a:pt x="4821" y="2886"/>
                    <a:pt x="4450" y="2886"/>
                  </a:cubicBezTo>
                  <a:cubicBezTo>
                    <a:pt x="691" y="2886"/>
                    <a:pt x="259" y="229"/>
                    <a:pt x="242" y="94"/>
                  </a:cubicBezTo>
                  <a:cubicBezTo>
                    <a:pt x="224" y="38"/>
                    <a:pt x="168" y="1"/>
                    <a:pt x="94"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2717175" y="1442100"/>
              <a:ext cx="557175" cy="177200"/>
            </a:xfrm>
            <a:custGeom>
              <a:avLst/>
              <a:gdLst/>
              <a:ahLst/>
              <a:cxnLst/>
              <a:rect l="l" t="t" r="r" b="b"/>
              <a:pathLst>
                <a:path w="22287" h="7088" extrusionOk="0">
                  <a:moveTo>
                    <a:pt x="1574" y="0"/>
                  </a:moveTo>
                  <a:cubicBezTo>
                    <a:pt x="1335" y="0"/>
                    <a:pt x="1183" y="32"/>
                    <a:pt x="1135" y="99"/>
                  </a:cubicBezTo>
                  <a:cubicBezTo>
                    <a:pt x="0" y="1661"/>
                    <a:pt x="16183" y="7087"/>
                    <a:pt x="20474" y="7087"/>
                  </a:cubicBezTo>
                  <a:cubicBezTo>
                    <a:pt x="21025" y="7087"/>
                    <a:pt x="21380" y="6998"/>
                    <a:pt x="21477" y="6799"/>
                  </a:cubicBezTo>
                  <a:cubicBezTo>
                    <a:pt x="22287" y="5198"/>
                    <a:pt x="4656" y="0"/>
                    <a:pt x="1574"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2498050" y="1055850"/>
              <a:ext cx="140175" cy="271825"/>
            </a:xfrm>
            <a:custGeom>
              <a:avLst/>
              <a:gdLst/>
              <a:ahLst/>
              <a:cxnLst/>
              <a:rect l="l" t="t" r="r" b="b"/>
              <a:pathLst>
                <a:path w="5607" h="10873" extrusionOk="0">
                  <a:moveTo>
                    <a:pt x="2015" y="0"/>
                  </a:moveTo>
                  <a:cubicBezTo>
                    <a:pt x="1977" y="0"/>
                    <a:pt x="1939" y="5"/>
                    <a:pt x="1900" y="13"/>
                  </a:cubicBezTo>
                  <a:cubicBezTo>
                    <a:pt x="0" y="438"/>
                    <a:pt x="2317" y="10873"/>
                    <a:pt x="3457" y="10873"/>
                  </a:cubicBezTo>
                  <a:cubicBezTo>
                    <a:pt x="3464" y="10873"/>
                    <a:pt x="3471" y="10872"/>
                    <a:pt x="3478" y="10871"/>
                  </a:cubicBezTo>
                  <a:cubicBezTo>
                    <a:pt x="5607" y="10599"/>
                    <a:pt x="3901" y="0"/>
                    <a:pt x="2015"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3006775" y="1262825"/>
              <a:ext cx="273750" cy="173025"/>
            </a:xfrm>
            <a:custGeom>
              <a:avLst/>
              <a:gdLst/>
              <a:ahLst/>
              <a:cxnLst/>
              <a:rect l="l" t="t" r="r" b="b"/>
              <a:pathLst>
                <a:path w="10950" h="6921" extrusionOk="0">
                  <a:moveTo>
                    <a:pt x="1594" y="0"/>
                  </a:moveTo>
                  <a:cubicBezTo>
                    <a:pt x="1301" y="0"/>
                    <a:pt x="1082" y="85"/>
                    <a:pt x="966" y="272"/>
                  </a:cubicBezTo>
                  <a:cubicBezTo>
                    <a:pt x="1" y="1789"/>
                    <a:pt x="7802" y="6920"/>
                    <a:pt x="9489" y="6920"/>
                  </a:cubicBezTo>
                  <a:cubicBezTo>
                    <a:pt x="9619" y="6920"/>
                    <a:pt x="9713" y="6889"/>
                    <a:pt x="9763" y="6824"/>
                  </a:cubicBezTo>
                  <a:cubicBezTo>
                    <a:pt x="10950" y="5292"/>
                    <a:pt x="3916" y="0"/>
                    <a:pt x="1594"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3028125" y="1061750"/>
              <a:ext cx="79825" cy="210225"/>
            </a:xfrm>
            <a:custGeom>
              <a:avLst/>
              <a:gdLst/>
              <a:ahLst/>
              <a:cxnLst/>
              <a:rect l="l" t="t" r="r" b="b"/>
              <a:pathLst>
                <a:path w="3193" h="8409" extrusionOk="0">
                  <a:moveTo>
                    <a:pt x="3100" y="0"/>
                  </a:moveTo>
                  <a:cubicBezTo>
                    <a:pt x="3044" y="0"/>
                    <a:pt x="2989" y="19"/>
                    <a:pt x="2970" y="93"/>
                  </a:cubicBezTo>
                  <a:cubicBezTo>
                    <a:pt x="2228" y="3712"/>
                    <a:pt x="38" y="8167"/>
                    <a:pt x="19" y="8223"/>
                  </a:cubicBezTo>
                  <a:cubicBezTo>
                    <a:pt x="0" y="8278"/>
                    <a:pt x="19" y="8352"/>
                    <a:pt x="75" y="8371"/>
                  </a:cubicBezTo>
                  <a:cubicBezTo>
                    <a:pt x="93" y="8408"/>
                    <a:pt x="93" y="8408"/>
                    <a:pt x="112" y="8408"/>
                  </a:cubicBezTo>
                  <a:cubicBezTo>
                    <a:pt x="149" y="8408"/>
                    <a:pt x="205" y="8371"/>
                    <a:pt x="223" y="8315"/>
                  </a:cubicBezTo>
                  <a:cubicBezTo>
                    <a:pt x="260" y="8260"/>
                    <a:pt x="2432" y="3787"/>
                    <a:pt x="3193" y="149"/>
                  </a:cubicBezTo>
                  <a:cubicBezTo>
                    <a:pt x="3193" y="74"/>
                    <a:pt x="3174" y="19"/>
                    <a:pt x="3100"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2945075" y="1030275"/>
              <a:ext cx="120200" cy="31025"/>
            </a:xfrm>
            <a:custGeom>
              <a:avLst/>
              <a:gdLst/>
              <a:ahLst/>
              <a:cxnLst/>
              <a:rect l="l" t="t" r="r" b="b"/>
              <a:pathLst>
                <a:path w="4808" h="1241" extrusionOk="0">
                  <a:moveTo>
                    <a:pt x="4662" y="0"/>
                  </a:moveTo>
                  <a:cubicBezTo>
                    <a:pt x="4647" y="0"/>
                    <a:pt x="4633" y="5"/>
                    <a:pt x="4622" y="16"/>
                  </a:cubicBezTo>
                  <a:cubicBezTo>
                    <a:pt x="3209" y="761"/>
                    <a:pt x="2239" y="981"/>
                    <a:pt x="1587" y="981"/>
                  </a:cubicBezTo>
                  <a:cubicBezTo>
                    <a:pt x="1315" y="981"/>
                    <a:pt x="1098" y="943"/>
                    <a:pt x="928" y="888"/>
                  </a:cubicBezTo>
                  <a:cubicBezTo>
                    <a:pt x="390" y="721"/>
                    <a:pt x="223" y="405"/>
                    <a:pt x="223" y="387"/>
                  </a:cubicBezTo>
                  <a:cubicBezTo>
                    <a:pt x="195" y="345"/>
                    <a:pt x="146" y="324"/>
                    <a:pt x="108" y="324"/>
                  </a:cubicBezTo>
                  <a:cubicBezTo>
                    <a:pt x="95" y="324"/>
                    <a:pt x="84" y="327"/>
                    <a:pt x="74" y="331"/>
                  </a:cubicBezTo>
                  <a:cubicBezTo>
                    <a:pt x="19" y="387"/>
                    <a:pt x="0" y="424"/>
                    <a:pt x="19" y="498"/>
                  </a:cubicBezTo>
                  <a:cubicBezTo>
                    <a:pt x="19" y="517"/>
                    <a:pt x="223" y="907"/>
                    <a:pt x="835" y="1129"/>
                  </a:cubicBezTo>
                  <a:cubicBezTo>
                    <a:pt x="1021" y="1185"/>
                    <a:pt x="1281" y="1241"/>
                    <a:pt x="1578" y="1241"/>
                  </a:cubicBezTo>
                  <a:cubicBezTo>
                    <a:pt x="2283" y="1241"/>
                    <a:pt x="3267" y="999"/>
                    <a:pt x="4733" y="220"/>
                  </a:cubicBezTo>
                  <a:cubicBezTo>
                    <a:pt x="4770" y="164"/>
                    <a:pt x="4807" y="90"/>
                    <a:pt x="4770" y="53"/>
                  </a:cubicBezTo>
                  <a:cubicBezTo>
                    <a:pt x="4744" y="27"/>
                    <a:pt x="4699" y="0"/>
                    <a:pt x="4662"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2132100" y="1354075"/>
              <a:ext cx="1171675" cy="1027825"/>
            </a:xfrm>
            <a:custGeom>
              <a:avLst/>
              <a:gdLst/>
              <a:ahLst/>
              <a:cxnLst/>
              <a:rect l="l" t="t" r="r" b="b"/>
              <a:pathLst>
                <a:path w="46867" h="41113" extrusionOk="0">
                  <a:moveTo>
                    <a:pt x="1" y="0"/>
                  </a:moveTo>
                  <a:lnTo>
                    <a:pt x="4511" y="14645"/>
                  </a:lnTo>
                  <a:lnTo>
                    <a:pt x="23406" y="21178"/>
                  </a:lnTo>
                  <a:lnTo>
                    <a:pt x="5216" y="33651"/>
                  </a:lnTo>
                  <a:lnTo>
                    <a:pt x="18209" y="41112"/>
                  </a:lnTo>
                  <a:cubicBezTo>
                    <a:pt x="18209" y="41112"/>
                    <a:pt x="38087" y="30626"/>
                    <a:pt x="41502" y="27879"/>
                  </a:cubicBezTo>
                  <a:cubicBezTo>
                    <a:pt x="45567" y="24593"/>
                    <a:pt x="46866" y="17856"/>
                    <a:pt x="43674" y="11137"/>
                  </a:cubicBezTo>
                  <a:lnTo>
                    <a:pt x="43618" y="9169"/>
                  </a:lnTo>
                  <a:cubicBezTo>
                    <a:pt x="43674" y="9151"/>
                    <a:pt x="33790" y="3527"/>
                    <a:pt x="25051" y="3527"/>
                  </a:cubicBezTo>
                  <a:cubicBezTo>
                    <a:pt x="25022" y="3527"/>
                    <a:pt x="24994" y="3527"/>
                    <a:pt x="24965" y="3527"/>
                  </a:cubicBezTo>
                  <a:lnTo>
                    <a:pt x="23888" y="6849"/>
                  </a:lnTo>
                  <a:lnTo>
                    <a:pt x="1" y="0"/>
                  </a:ln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2402625" y="1924300"/>
              <a:ext cx="435750" cy="304925"/>
            </a:xfrm>
            <a:custGeom>
              <a:avLst/>
              <a:gdLst/>
              <a:ahLst/>
              <a:cxnLst/>
              <a:rect l="l" t="t" r="r" b="b"/>
              <a:pathLst>
                <a:path w="17430" h="12197" extrusionOk="0">
                  <a:moveTo>
                    <a:pt x="17281" y="1"/>
                  </a:moveTo>
                  <a:cubicBezTo>
                    <a:pt x="17259" y="1"/>
                    <a:pt x="17239" y="7"/>
                    <a:pt x="17225" y="21"/>
                  </a:cubicBezTo>
                  <a:lnTo>
                    <a:pt x="75" y="11993"/>
                  </a:lnTo>
                  <a:cubicBezTo>
                    <a:pt x="38" y="12048"/>
                    <a:pt x="1" y="12104"/>
                    <a:pt x="56" y="12160"/>
                  </a:cubicBezTo>
                  <a:cubicBezTo>
                    <a:pt x="75" y="12178"/>
                    <a:pt x="94" y="12197"/>
                    <a:pt x="149" y="12197"/>
                  </a:cubicBezTo>
                  <a:cubicBezTo>
                    <a:pt x="168" y="12197"/>
                    <a:pt x="186" y="12197"/>
                    <a:pt x="223" y="12178"/>
                  </a:cubicBezTo>
                  <a:lnTo>
                    <a:pt x="17355" y="207"/>
                  </a:lnTo>
                  <a:cubicBezTo>
                    <a:pt x="17411" y="170"/>
                    <a:pt x="17429" y="95"/>
                    <a:pt x="17392" y="40"/>
                  </a:cubicBezTo>
                  <a:cubicBezTo>
                    <a:pt x="17358" y="17"/>
                    <a:pt x="17316" y="1"/>
                    <a:pt x="172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2245800" y="1541525"/>
              <a:ext cx="891400" cy="285875"/>
            </a:xfrm>
            <a:custGeom>
              <a:avLst/>
              <a:gdLst/>
              <a:ahLst/>
              <a:cxnLst/>
              <a:rect l="l" t="t" r="r" b="b"/>
              <a:pathLst>
                <a:path w="35656" h="11435" extrusionOk="0">
                  <a:moveTo>
                    <a:pt x="35544" y="1"/>
                  </a:moveTo>
                  <a:cubicBezTo>
                    <a:pt x="35470" y="1"/>
                    <a:pt x="35414" y="38"/>
                    <a:pt x="35414" y="112"/>
                  </a:cubicBezTo>
                  <a:cubicBezTo>
                    <a:pt x="35414" y="224"/>
                    <a:pt x="34820" y="11230"/>
                    <a:pt x="29289" y="11230"/>
                  </a:cubicBezTo>
                  <a:lnTo>
                    <a:pt x="29103" y="11230"/>
                  </a:lnTo>
                  <a:cubicBezTo>
                    <a:pt x="23331" y="10970"/>
                    <a:pt x="390" y="2525"/>
                    <a:pt x="149" y="2432"/>
                  </a:cubicBezTo>
                  <a:cubicBezTo>
                    <a:pt x="140" y="2428"/>
                    <a:pt x="129" y="2426"/>
                    <a:pt x="117" y="2426"/>
                  </a:cubicBezTo>
                  <a:cubicBezTo>
                    <a:pt x="80" y="2426"/>
                    <a:pt x="33" y="2450"/>
                    <a:pt x="19" y="2507"/>
                  </a:cubicBezTo>
                  <a:cubicBezTo>
                    <a:pt x="0" y="2544"/>
                    <a:pt x="19" y="2618"/>
                    <a:pt x="93" y="2637"/>
                  </a:cubicBezTo>
                  <a:cubicBezTo>
                    <a:pt x="316" y="2711"/>
                    <a:pt x="23312" y="11212"/>
                    <a:pt x="29103" y="11434"/>
                  </a:cubicBezTo>
                  <a:lnTo>
                    <a:pt x="29289" y="11434"/>
                  </a:lnTo>
                  <a:cubicBezTo>
                    <a:pt x="31665" y="11434"/>
                    <a:pt x="33502" y="9485"/>
                    <a:pt x="34634" y="5848"/>
                  </a:cubicBezTo>
                  <a:cubicBezTo>
                    <a:pt x="35488" y="3026"/>
                    <a:pt x="35655" y="131"/>
                    <a:pt x="35655" y="112"/>
                  </a:cubicBezTo>
                  <a:cubicBezTo>
                    <a:pt x="35655" y="38"/>
                    <a:pt x="35599" y="1"/>
                    <a:pt x="35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3019300" y="1562425"/>
              <a:ext cx="210225" cy="72400"/>
            </a:xfrm>
            <a:custGeom>
              <a:avLst/>
              <a:gdLst/>
              <a:ahLst/>
              <a:cxnLst/>
              <a:rect l="l" t="t" r="r" b="b"/>
              <a:pathLst>
                <a:path w="8409" h="2896" extrusionOk="0">
                  <a:moveTo>
                    <a:pt x="168" y="0"/>
                  </a:moveTo>
                  <a:lnTo>
                    <a:pt x="168" y="19"/>
                  </a:lnTo>
                  <a:cubicBezTo>
                    <a:pt x="56" y="19"/>
                    <a:pt x="56" y="37"/>
                    <a:pt x="19" y="93"/>
                  </a:cubicBezTo>
                  <a:cubicBezTo>
                    <a:pt x="1" y="167"/>
                    <a:pt x="1" y="186"/>
                    <a:pt x="112" y="223"/>
                  </a:cubicBezTo>
                  <a:lnTo>
                    <a:pt x="112" y="260"/>
                  </a:lnTo>
                  <a:cubicBezTo>
                    <a:pt x="112" y="260"/>
                    <a:pt x="168" y="279"/>
                    <a:pt x="298" y="297"/>
                  </a:cubicBezTo>
                  <a:cubicBezTo>
                    <a:pt x="520" y="371"/>
                    <a:pt x="817" y="446"/>
                    <a:pt x="1319" y="576"/>
                  </a:cubicBezTo>
                  <a:lnTo>
                    <a:pt x="1374" y="576"/>
                  </a:lnTo>
                  <a:cubicBezTo>
                    <a:pt x="1411" y="594"/>
                    <a:pt x="1467" y="594"/>
                    <a:pt x="1504" y="631"/>
                  </a:cubicBezTo>
                  <a:cubicBezTo>
                    <a:pt x="4530" y="1392"/>
                    <a:pt x="8167" y="2877"/>
                    <a:pt x="8223" y="2896"/>
                  </a:cubicBezTo>
                  <a:lnTo>
                    <a:pt x="8260" y="2896"/>
                  </a:lnTo>
                  <a:cubicBezTo>
                    <a:pt x="8279" y="2896"/>
                    <a:pt x="8334" y="2877"/>
                    <a:pt x="8372" y="2821"/>
                  </a:cubicBezTo>
                  <a:cubicBezTo>
                    <a:pt x="8409" y="2766"/>
                    <a:pt x="8372" y="2691"/>
                    <a:pt x="8316" y="2673"/>
                  </a:cubicBezTo>
                  <a:cubicBezTo>
                    <a:pt x="8279" y="2636"/>
                    <a:pt x="4622" y="1132"/>
                    <a:pt x="1578" y="371"/>
                  </a:cubicBezTo>
                  <a:cubicBezTo>
                    <a:pt x="984" y="204"/>
                    <a:pt x="632" y="112"/>
                    <a:pt x="391" y="74"/>
                  </a:cubicBezTo>
                  <a:cubicBezTo>
                    <a:pt x="261" y="19"/>
                    <a:pt x="186" y="0"/>
                    <a:pt x="168"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2726525" y="1521575"/>
              <a:ext cx="100700" cy="27400"/>
            </a:xfrm>
            <a:custGeom>
              <a:avLst/>
              <a:gdLst/>
              <a:ahLst/>
              <a:cxnLst/>
              <a:rect l="l" t="t" r="r" b="b"/>
              <a:pathLst>
                <a:path w="4028" h="1096" extrusionOk="0">
                  <a:moveTo>
                    <a:pt x="130" y="1"/>
                  </a:moveTo>
                  <a:cubicBezTo>
                    <a:pt x="74" y="1"/>
                    <a:pt x="19" y="38"/>
                    <a:pt x="0" y="94"/>
                  </a:cubicBezTo>
                  <a:cubicBezTo>
                    <a:pt x="0" y="168"/>
                    <a:pt x="19" y="224"/>
                    <a:pt x="93" y="242"/>
                  </a:cubicBezTo>
                  <a:cubicBezTo>
                    <a:pt x="111" y="242"/>
                    <a:pt x="2302" y="725"/>
                    <a:pt x="3898" y="1096"/>
                  </a:cubicBezTo>
                  <a:lnTo>
                    <a:pt x="3916" y="1096"/>
                  </a:lnTo>
                  <a:cubicBezTo>
                    <a:pt x="3972" y="1096"/>
                    <a:pt x="4009" y="1077"/>
                    <a:pt x="4028" y="1003"/>
                  </a:cubicBezTo>
                  <a:cubicBezTo>
                    <a:pt x="4028" y="929"/>
                    <a:pt x="4009" y="892"/>
                    <a:pt x="3935" y="873"/>
                  </a:cubicBezTo>
                  <a:cubicBezTo>
                    <a:pt x="2339" y="502"/>
                    <a:pt x="167" y="1"/>
                    <a:pt x="130"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2055175" y="1352650"/>
              <a:ext cx="246800" cy="367100"/>
            </a:xfrm>
            <a:custGeom>
              <a:avLst/>
              <a:gdLst/>
              <a:ahLst/>
              <a:cxnLst/>
              <a:rect l="l" t="t" r="r" b="b"/>
              <a:pathLst>
                <a:path w="9872" h="14684" extrusionOk="0">
                  <a:moveTo>
                    <a:pt x="2831" y="1"/>
                  </a:moveTo>
                  <a:cubicBezTo>
                    <a:pt x="1" y="1"/>
                    <a:pt x="4093" y="14683"/>
                    <a:pt x="7606" y="14683"/>
                  </a:cubicBezTo>
                  <a:cubicBezTo>
                    <a:pt x="7612" y="14683"/>
                    <a:pt x="7619" y="14683"/>
                    <a:pt x="7625" y="14683"/>
                  </a:cubicBezTo>
                  <a:cubicBezTo>
                    <a:pt x="9871" y="14646"/>
                    <a:pt x="5417" y="670"/>
                    <a:pt x="3096" y="39"/>
                  </a:cubicBezTo>
                  <a:cubicBezTo>
                    <a:pt x="3002" y="13"/>
                    <a:pt x="2913" y="1"/>
                    <a:pt x="2831"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2714925" y="1866350"/>
              <a:ext cx="495125" cy="137375"/>
            </a:xfrm>
            <a:custGeom>
              <a:avLst/>
              <a:gdLst/>
              <a:ahLst/>
              <a:cxnLst/>
              <a:rect l="l" t="t" r="r" b="b"/>
              <a:pathLst>
                <a:path w="19805" h="5495" extrusionOk="0">
                  <a:moveTo>
                    <a:pt x="19619" y="0"/>
                  </a:moveTo>
                  <a:cubicBezTo>
                    <a:pt x="19544" y="0"/>
                    <a:pt x="19507" y="38"/>
                    <a:pt x="19507" y="112"/>
                  </a:cubicBezTo>
                  <a:cubicBezTo>
                    <a:pt x="19581" y="1597"/>
                    <a:pt x="19043" y="2970"/>
                    <a:pt x="17948" y="3935"/>
                  </a:cubicBezTo>
                  <a:cubicBezTo>
                    <a:pt x="16987" y="4802"/>
                    <a:pt x="15718" y="5281"/>
                    <a:pt x="14471" y="5281"/>
                  </a:cubicBezTo>
                  <a:cubicBezTo>
                    <a:pt x="14249" y="5281"/>
                    <a:pt x="14028" y="5265"/>
                    <a:pt x="13809" y="5235"/>
                  </a:cubicBezTo>
                  <a:cubicBezTo>
                    <a:pt x="11044" y="4845"/>
                    <a:pt x="278" y="613"/>
                    <a:pt x="148" y="576"/>
                  </a:cubicBezTo>
                  <a:cubicBezTo>
                    <a:pt x="140" y="571"/>
                    <a:pt x="129" y="569"/>
                    <a:pt x="117" y="569"/>
                  </a:cubicBezTo>
                  <a:cubicBezTo>
                    <a:pt x="79" y="569"/>
                    <a:pt x="33" y="593"/>
                    <a:pt x="19" y="650"/>
                  </a:cubicBezTo>
                  <a:cubicBezTo>
                    <a:pt x="0" y="687"/>
                    <a:pt x="19" y="761"/>
                    <a:pt x="93" y="780"/>
                  </a:cubicBezTo>
                  <a:cubicBezTo>
                    <a:pt x="520" y="947"/>
                    <a:pt x="10988" y="5049"/>
                    <a:pt x="13772" y="5457"/>
                  </a:cubicBezTo>
                  <a:cubicBezTo>
                    <a:pt x="14013" y="5476"/>
                    <a:pt x="14273" y="5494"/>
                    <a:pt x="14496" y="5494"/>
                  </a:cubicBezTo>
                  <a:cubicBezTo>
                    <a:pt x="15795" y="5494"/>
                    <a:pt x="17113" y="5012"/>
                    <a:pt x="18097" y="4121"/>
                  </a:cubicBezTo>
                  <a:cubicBezTo>
                    <a:pt x="19229" y="3100"/>
                    <a:pt x="19804" y="1671"/>
                    <a:pt x="19730" y="112"/>
                  </a:cubicBezTo>
                  <a:cubicBezTo>
                    <a:pt x="19730" y="38"/>
                    <a:pt x="19693" y="0"/>
                    <a:pt x="19619"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2202475" y="2190150"/>
              <a:ext cx="418875" cy="205550"/>
            </a:xfrm>
            <a:custGeom>
              <a:avLst/>
              <a:gdLst/>
              <a:ahLst/>
              <a:cxnLst/>
              <a:rect l="l" t="t" r="r" b="b"/>
              <a:pathLst>
                <a:path w="16755" h="8222" extrusionOk="0">
                  <a:moveTo>
                    <a:pt x="3173" y="0"/>
                  </a:moveTo>
                  <a:cubicBezTo>
                    <a:pt x="2861" y="0"/>
                    <a:pt x="2611" y="54"/>
                    <a:pt x="2439" y="171"/>
                  </a:cubicBezTo>
                  <a:cubicBezTo>
                    <a:pt x="1" y="1844"/>
                    <a:pt x="9639" y="8221"/>
                    <a:pt x="13862" y="8221"/>
                  </a:cubicBezTo>
                  <a:cubicBezTo>
                    <a:pt x="14558" y="8221"/>
                    <a:pt x="15108" y="8048"/>
                    <a:pt x="15431" y="7651"/>
                  </a:cubicBezTo>
                  <a:cubicBezTo>
                    <a:pt x="16754" y="6073"/>
                    <a:pt x="6482" y="0"/>
                    <a:pt x="3173"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2288475" y="1478050"/>
              <a:ext cx="99325" cy="277425"/>
            </a:xfrm>
            <a:custGeom>
              <a:avLst/>
              <a:gdLst/>
              <a:ahLst/>
              <a:cxnLst/>
              <a:rect l="l" t="t" r="r" b="b"/>
              <a:pathLst>
                <a:path w="3973" h="11097" extrusionOk="0">
                  <a:moveTo>
                    <a:pt x="115" y="0"/>
                  </a:moveTo>
                  <a:cubicBezTo>
                    <a:pt x="100" y="0"/>
                    <a:pt x="86" y="5"/>
                    <a:pt x="75" y="16"/>
                  </a:cubicBezTo>
                  <a:cubicBezTo>
                    <a:pt x="19" y="53"/>
                    <a:pt x="1" y="127"/>
                    <a:pt x="19" y="164"/>
                  </a:cubicBezTo>
                  <a:cubicBezTo>
                    <a:pt x="75" y="238"/>
                    <a:pt x="3973" y="7644"/>
                    <a:pt x="1968" y="10911"/>
                  </a:cubicBezTo>
                  <a:cubicBezTo>
                    <a:pt x="1950" y="10966"/>
                    <a:pt x="1968" y="11041"/>
                    <a:pt x="2024" y="11078"/>
                  </a:cubicBezTo>
                  <a:cubicBezTo>
                    <a:pt x="2042" y="11096"/>
                    <a:pt x="2061" y="11096"/>
                    <a:pt x="2098" y="11096"/>
                  </a:cubicBezTo>
                  <a:cubicBezTo>
                    <a:pt x="2135" y="11096"/>
                    <a:pt x="2191" y="11078"/>
                    <a:pt x="2154" y="11041"/>
                  </a:cubicBezTo>
                  <a:cubicBezTo>
                    <a:pt x="3045" y="9612"/>
                    <a:pt x="2971" y="7347"/>
                    <a:pt x="1968" y="4248"/>
                  </a:cubicBezTo>
                  <a:cubicBezTo>
                    <a:pt x="1244" y="1965"/>
                    <a:pt x="224" y="71"/>
                    <a:pt x="224" y="53"/>
                  </a:cubicBezTo>
                  <a:cubicBezTo>
                    <a:pt x="197" y="27"/>
                    <a:pt x="152" y="0"/>
                    <a:pt x="115"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2436500" y="2164075"/>
              <a:ext cx="220900" cy="185350"/>
            </a:xfrm>
            <a:custGeom>
              <a:avLst/>
              <a:gdLst/>
              <a:ahLst/>
              <a:cxnLst/>
              <a:rect l="l" t="t" r="r" b="b"/>
              <a:pathLst>
                <a:path w="8836" h="7414" extrusionOk="0">
                  <a:moveTo>
                    <a:pt x="134" y="1"/>
                  </a:moveTo>
                  <a:cubicBezTo>
                    <a:pt x="80" y="1"/>
                    <a:pt x="33" y="25"/>
                    <a:pt x="19" y="82"/>
                  </a:cubicBezTo>
                  <a:cubicBezTo>
                    <a:pt x="1" y="156"/>
                    <a:pt x="19" y="230"/>
                    <a:pt x="93" y="249"/>
                  </a:cubicBezTo>
                  <a:cubicBezTo>
                    <a:pt x="186" y="267"/>
                    <a:pt x="7870" y="3534"/>
                    <a:pt x="8576" y="7320"/>
                  </a:cubicBezTo>
                  <a:cubicBezTo>
                    <a:pt x="8613" y="7376"/>
                    <a:pt x="8650" y="7413"/>
                    <a:pt x="8706" y="7413"/>
                  </a:cubicBezTo>
                  <a:cubicBezTo>
                    <a:pt x="8798" y="7413"/>
                    <a:pt x="8835" y="7339"/>
                    <a:pt x="8817" y="7283"/>
                  </a:cubicBezTo>
                  <a:cubicBezTo>
                    <a:pt x="8483" y="5631"/>
                    <a:pt x="6942" y="3905"/>
                    <a:pt x="4195" y="2142"/>
                  </a:cubicBezTo>
                  <a:cubicBezTo>
                    <a:pt x="2172" y="843"/>
                    <a:pt x="205" y="7"/>
                    <a:pt x="186" y="7"/>
                  </a:cubicBezTo>
                  <a:cubicBezTo>
                    <a:pt x="169" y="3"/>
                    <a:pt x="151" y="1"/>
                    <a:pt x="134"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1471350" y="948500"/>
              <a:ext cx="788400" cy="707675"/>
            </a:xfrm>
            <a:custGeom>
              <a:avLst/>
              <a:gdLst/>
              <a:ahLst/>
              <a:cxnLst/>
              <a:rect l="l" t="t" r="r" b="b"/>
              <a:pathLst>
                <a:path w="31536" h="28307" extrusionOk="0">
                  <a:moveTo>
                    <a:pt x="1980" y="0"/>
                  </a:moveTo>
                  <a:cubicBezTo>
                    <a:pt x="1144" y="0"/>
                    <a:pt x="220" y="808"/>
                    <a:pt x="131" y="1616"/>
                  </a:cubicBezTo>
                  <a:cubicBezTo>
                    <a:pt x="1" y="2934"/>
                    <a:pt x="502" y="14739"/>
                    <a:pt x="409" y="17801"/>
                  </a:cubicBezTo>
                  <a:cubicBezTo>
                    <a:pt x="359" y="19433"/>
                    <a:pt x="2102" y="19721"/>
                    <a:pt x="3923" y="19721"/>
                  </a:cubicBezTo>
                  <a:cubicBezTo>
                    <a:pt x="4917" y="19721"/>
                    <a:pt x="5933" y="19635"/>
                    <a:pt x="6695" y="19635"/>
                  </a:cubicBezTo>
                  <a:cubicBezTo>
                    <a:pt x="7158" y="19635"/>
                    <a:pt x="7527" y="19667"/>
                    <a:pt x="7740" y="19769"/>
                  </a:cubicBezTo>
                  <a:cubicBezTo>
                    <a:pt x="8947" y="20362"/>
                    <a:pt x="31535" y="28306"/>
                    <a:pt x="31535" y="28306"/>
                  </a:cubicBezTo>
                  <a:cubicBezTo>
                    <a:pt x="31535" y="28306"/>
                    <a:pt x="30570" y="22033"/>
                    <a:pt x="27489" y="17133"/>
                  </a:cubicBezTo>
                  <a:cubicBezTo>
                    <a:pt x="27489" y="17133"/>
                    <a:pt x="8167" y="10210"/>
                    <a:pt x="6979" y="9523"/>
                  </a:cubicBezTo>
                  <a:cubicBezTo>
                    <a:pt x="5792" y="8818"/>
                    <a:pt x="3787" y="3584"/>
                    <a:pt x="3249" y="1264"/>
                  </a:cubicBezTo>
                  <a:cubicBezTo>
                    <a:pt x="3036" y="346"/>
                    <a:pt x="2527" y="0"/>
                    <a:pt x="1980" y="0"/>
                  </a:cubicBezTo>
                  <a:close/>
                </a:path>
              </a:pathLst>
            </a:custGeom>
            <a:solidFill>
              <a:srgbClr val="EAA7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1482450" y="2199050"/>
              <a:ext cx="1095150" cy="577425"/>
            </a:xfrm>
            <a:custGeom>
              <a:avLst/>
              <a:gdLst/>
              <a:ahLst/>
              <a:cxnLst/>
              <a:rect l="l" t="t" r="r" b="b"/>
              <a:pathLst>
                <a:path w="43806" h="23097" extrusionOk="0">
                  <a:moveTo>
                    <a:pt x="33819" y="0"/>
                  </a:moveTo>
                  <a:cubicBezTo>
                    <a:pt x="33819" y="0"/>
                    <a:pt x="18284" y="11025"/>
                    <a:pt x="15352" y="11879"/>
                  </a:cubicBezTo>
                  <a:cubicBezTo>
                    <a:pt x="14139" y="12255"/>
                    <a:pt x="5643" y="17649"/>
                    <a:pt x="2679" y="17649"/>
                  </a:cubicBezTo>
                  <a:cubicBezTo>
                    <a:pt x="2423" y="17649"/>
                    <a:pt x="2209" y="17609"/>
                    <a:pt x="2044" y="17522"/>
                  </a:cubicBezTo>
                  <a:cubicBezTo>
                    <a:pt x="1722" y="17355"/>
                    <a:pt x="1454" y="17283"/>
                    <a:pt x="1233" y="17283"/>
                  </a:cubicBezTo>
                  <a:cubicBezTo>
                    <a:pt x="1" y="17283"/>
                    <a:pt x="252" y="19543"/>
                    <a:pt x="1023" y="20361"/>
                  </a:cubicBezTo>
                  <a:cubicBezTo>
                    <a:pt x="1914" y="21327"/>
                    <a:pt x="13867" y="21958"/>
                    <a:pt x="17412" y="22997"/>
                  </a:cubicBezTo>
                  <a:cubicBezTo>
                    <a:pt x="17637" y="23065"/>
                    <a:pt x="17856" y="23096"/>
                    <a:pt x="18071" y="23096"/>
                  </a:cubicBezTo>
                  <a:cubicBezTo>
                    <a:pt x="20677" y="23096"/>
                    <a:pt x="22552" y="18464"/>
                    <a:pt x="23667" y="17967"/>
                  </a:cubicBezTo>
                  <a:cubicBezTo>
                    <a:pt x="24892" y="17429"/>
                    <a:pt x="43805" y="5903"/>
                    <a:pt x="43805" y="5903"/>
                  </a:cubicBezTo>
                  <a:cubicBezTo>
                    <a:pt x="43805" y="5903"/>
                    <a:pt x="40687" y="1856"/>
                    <a:pt x="33819" y="0"/>
                  </a:cubicBezTo>
                  <a:close/>
                </a:path>
              </a:pathLst>
            </a:custGeom>
            <a:solidFill>
              <a:srgbClr val="EAA7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1908000" y="813900"/>
              <a:ext cx="721550" cy="527400"/>
            </a:xfrm>
            <a:custGeom>
              <a:avLst/>
              <a:gdLst/>
              <a:ahLst/>
              <a:cxnLst/>
              <a:rect l="l" t="t" r="r" b="b"/>
              <a:pathLst>
                <a:path w="28862" h="21096" extrusionOk="0">
                  <a:moveTo>
                    <a:pt x="3010" y="1"/>
                  </a:moveTo>
                  <a:cubicBezTo>
                    <a:pt x="2997" y="1"/>
                    <a:pt x="2984" y="1"/>
                    <a:pt x="2970" y="3"/>
                  </a:cubicBezTo>
                  <a:cubicBezTo>
                    <a:pt x="2599" y="58"/>
                    <a:pt x="390" y="1172"/>
                    <a:pt x="204" y="1748"/>
                  </a:cubicBezTo>
                  <a:cubicBezTo>
                    <a:pt x="19" y="2323"/>
                    <a:pt x="0" y="3585"/>
                    <a:pt x="56" y="4253"/>
                  </a:cubicBezTo>
                  <a:cubicBezTo>
                    <a:pt x="68" y="4480"/>
                    <a:pt x="197" y="4574"/>
                    <a:pt x="371" y="4574"/>
                  </a:cubicBezTo>
                  <a:cubicBezTo>
                    <a:pt x="709" y="4574"/>
                    <a:pt x="1221" y="4218"/>
                    <a:pt x="1392" y="3789"/>
                  </a:cubicBezTo>
                  <a:cubicBezTo>
                    <a:pt x="1392" y="3789"/>
                    <a:pt x="1652" y="5979"/>
                    <a:pt x="3044" y="6369"/>
                  </a:cubicBezTo>
                  <a:cubicBezTo>
                    <a:pt x="3044" y="6369"/>
                    <a:pt x="8464" y="19566"/>
                    <a:pt x="13549" y="20958"/>
                  </a:cubicBezTo>
                  <a:cubicBezTo>
                    <a:pt x="13891" y="21054"/>
                    <a:pt x="14501" y="21096"/>
                    <a:pt x="15285" y="21096"/>
                  </a:cubicBezTo>
                  <a:cubicBezTo>
                    <a:pt x="18721" y="21096"/>
                    <a:pt x="25511" y="20301"/>
                    <a:pt x="27822" y="19863"/>
                  </a:cubicBezTo>
                  <a:cubicBezTo>
                    <a:pt x="27767" y="19863"/>
                    <a:pt x="28862" y="14183"/>
                    <a:pt x="26505" y="10397"/>
                  </a:cubicBezTo>
                  <a:lnTo>
                    <a:pt x="16315" y="11418"/>
                  </a:lnTo>
                  <a:cubicBezTo>
                    <a:pt x="16315" y="11418"/>
                    <a:pt x="8816" y="4866"/>
                    <a:pt x="7499" y="3047"/>
                  </a:cubicBezTo>
                  <a:cubicBezTo>
                    <a:pt x="7499" y="3047"/>
                    <a:pt x="6682" y="1395"/>
                    <a:pt x="4882" y="690"/>
                  </a:cubicBezTo>
                  <a:cubicBezTo>
                    <a:pt x="4314" y="471"/>
                    <a:pt x="3920" y="426"/>
                    <a:pt x="3691" y="426"/>
                  </a:cubicBezTo>
                  <a:cubicBezTo>
                    <a:pt x="3531" y="426"/>
                    <a:pt x="3452" y="448"/>
                    <a:pt x="3452" y="448"/>
                  </a:cubicBezTo>
                  <a:cubicBezTo>
                    <a:pt x="3452" y="448"/>
                    <a:pt x="3349" y="1"/>
                    <a:pt x="3010" y="1"/>
                  </a:cubicBezTo>
                  <a:close/>
                </a:path>
              </a:pathLst>
            </a:custGeom>
            <a:solidFill>
              <a:srgbClr val="EAA7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1920050" y="739700"/>
              <a:ext cx="264050" cy="171725"/>
            </a:xfrm>
            <a:custGeom>
              <a:avLst/>
              <a:gdLst/>
              <a:ahLst/>
              <a:cxnLst/>
              <a:rect l="l" t="t" r="r" b="b"/>
              <a:pathLst>
                <a:path w="10562" h="6869" extrusionOk="0">
                  <a:moveTo>
                    <a:pt x="10315" y="0"/>
                  </a:moveTo>
                  <a:cubicBezTo>
                    <a:pt x="9087" y="0"/>
                    <a:pt x="1" y="5384"/>
                    <a:pt x="1" y="5384"/>
                  </a:cubicBezTo>
                  <a:lnTo>
                    <a:pt x="1151" y="6869"/>
                  </a:lnTo>
                  <a:cubicBezTo>
                    <a:pt x="1151" y="6869"/>
                    <a:pt x="10562" y="892"/>
                    <a:pt x="10450" y="75"/>
                  </a:cubicBezTo>
                  <a:cubicBezTo>
                    <a:pt x="10443" y="24"/>
                    <a:pt x="10396" y="0"/>
                    <a:pt x="10315" y="0"/>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1843025" y="874275"/>
              <a:ext cx="105825" cy="86800"/>
            </a:xfrm>
            <a:custGeom>
              <a:avLst/>
              <a:gdLst/>
              <a:ahLst/>
              <a:cxnLst/>
              <a:rect l="l" t="t" r="r" b="b"/>
              <a:pathLst>
                <a:path w="4233" h="3472" extrusionOk="0">
                  <a:moveTo>
                    <a:pt x="3082" y="1"/>
                  </a:moveTo>
                  <a:lnTo>
                    <a:pt x="1" y="1912"/>
                  </a:lnTo>
                  <a:lnTo>
                    <a:pt x="1263" y="3472"/>
                  </a:lnTo>
                  <a:lnTo>
                    <a:pt x="4232" y="1486"/>
                  </a:lnTo>
                  <a:cubicBezTo>
                    <a:pt x="4232" y="1486"/>
                    <a:pt x="3861" y="409"/>
                    <a:pt x="30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1843025" y="874275"/>
              <a:ext cx="105675" cy="85875"/>
            </a:xfrm>
            <a:custGeom>
              <a:avLst/>
              <a:gdLst/>
              <a:ahLst/>
              <a:cxnLst/>
              <a:rect l="l" t="t" r="r" b="b"/>
              <a:pathLst>
                <a:path w="4227" h="3435" extrusionOk="0">
                  <a:moveTo>
                    <a:pt x="3082" y="279"/>
                  </a:moveTo>
                  <a:cubicBezTo>
                    <a:pt x="3527" y="558"/>
                    <a:pt x="3806" y="1114"/>
                    <a:pt x="3917" y="1393"/>
                  </a:cubicBezTo>
                  <a:lnTo>
                    <a:pt x="1281" y="3137"/>
                  </a:lnTo>
                  <a:lnTo>
                    <a:pt x="353" y="1987"/>
                  </a:lnTo>
                  <a:lnTo>
                    <a:pt x="3082" y="279"/>
                  </a:lnTo>
                  <a:close/>
                  <a:moveTo>
                    <a:pt x="3082" y="1"/>
                  </a:moveTo>
                  <a:lnTo>
                    <a:pt x="1" y="1912"/>
                  </a:lnTo>
                  <a:lnTo>
                    <a:pt x="1226" y="3434"/>
                  </a:lnTo>
                  <a:lnTo>
                    <a:pt x="4195" y="1467"/>
                  </a:lnTo>
                  <a:cubicBezTo>
                    <a:pt x="4196" y="1467"/>
                    <a:pt x="4196" y="1467"/>
                    <a:pt x="4196" y="1467"/>
                  </a:cubicBezTo>
                  <a:cubicBezTo>
                    <a:pt x="4226" y="1467"/>
                    <a:pt x="3855" y="406"/>
                    <a:pt x="3082"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1725175" y="922075"/>
              <a:ext cx="160575" cy="116025"/>
            </a:xfrm>
            <a:custGeom>
              <a:avLst/>
              <a:gdLst/>
              <a:ahLst/>
              <a:cxnLst/>
              <a:rect l="l" t="t" r="r" b="b"/>
              <a:pathLst>
                <a:path w="6423" h="4641" extrusionOk="0">
                  <a:moveTo>
                    <a:pt x="4906" y="0"/>
                  </a:moveTo>
                  <a:cubicBezTo>
                    <a:pt x="4848" y="0"/>
                    <a:pt x="4790" y="6"/>
                    <a:pt x="4733" y="19"/>
                  </a:cubicBezTo>
                  <a:cubicBezTo>
                    <a:pt x="3991" y="167"/>
                    <a:pt x="2877" y="112"/>
                    <a:pt x="1448" y="1764"/>
                  </a:cubicBezTo>
                  <a:cubicBezTo>
                    <a:pt x="0" y="3416"/>
                    <a:pt x="1671" y="4641"/>
                    <a:pt x="1671" y="4641"/>
                  </a:cubicBezTo>
                  <a:cubicBezTo>
                    <a:pt x="1671" y="4641"/>
                    <a:pt x="2119" y="3136"/>
                    <a:pt x="2891" y="3136"/>
                  </a:cubicBezTo>
                  <a:cubicBezTo>
                    <a:pt x="2905" y="3136"/>
                    <a:pt x="2919" y="3136"/>
                    <a:pt x="2933" y="3137"/>
                  </a:cubicBezTo>
                  <a:cubicBezTo>
                    <a:pt x="3060" y="3144"/>
                    <a:pt x="3185" y="3148"/>
                    <a:pt x="3307" y="3148"/>
                  </a:cubicBezTo>
                  <a:cubicBezTo>
                    <a:pt x="4237" y="3148"/>
                    <a:pt x="5042" y="2904"/>
                    <a:pt x="5977" y="1560"/>
                  </a:cubicBezTo>
                  <a:cubicBezTo>
                    <a:pt x="6423" y="891"/>
                    <a:pt x="5617" y="0"/>
                    <a:pt x="4906" y="0"/>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1966000" y="836200"/>
              <a:ext cx="104875" cy="71975"/>
            </a:xfrm>
            <a:custGeom>
              <a:avLst/>
              <a:gdLst/>
              <a:ahLst/>
              <a:cxnLst/>
              <a:rect l="l" t="t" r="r" b="b"/>
              <a:pathLst>
                <a:path w="4195" h="2879" extrusionOk="0">
                  <a:moveTo>
                    <a:pt x="2481" y="1"/>
                  </a:moveTo>
                  <a:cubicBezTo>
                    <a:pt x="2304" y="1"/>
                    <a:pt x="2112" y="48"/>
                    <a:pt x="1912" y="169"/>
                  </a:cubicBezTo>
                  <a:cubicBezTo>
                    <a:pt x="538" y="967"/>
                    <a:pt x="0" y="1487"/>
                    <a:pt x="427" y="1784"/>
                  </a:cubicBezTo>
                  <a:cubicBezTo>
                    <a:pt x="521" y="1848"/>
                    <a:pt x="667" y="1872"/>
                    <a:pt x="835" y="1872"/>
                  </a:cubicBezTo>
                  <a:cubicBezTo>
                    <a:pt x="1396" y="1872"/>
                    <a:pt x="2209" y="1598"/>
                    <a:pt x="2209" y="1598"/>
                  </a:cubicBezTo>
                  <a:cubicBezTo>
                    <a:pt x="2209" y="1598"/>
                    <a:pt x="2224" y="2879"/>
                    <a:pt x="2947" y="2879"/>
                  </a:cubicBezTo>
                  <a:cubicBezTo>
                    <a:pt x="3032" y="2879"/>
                    <a:pt x="3125" y="2862"/>
                    <a:pt x="3230" y="2823"/>
                  </a:cubicBezTo>
                  <a:cubicBezTo>
                    <a:pt x="4195" y="2452"/>
                    <a:pt x="4102" y="1431"/>
                    <a:pt x="3527" y="559"/>
                  </a:cubicBezTo>
                  <a:cubicBezTo>
                    <a:pt x="3527" y="559"/>
                    <a:pt x="3092" y="1"/>
                    <a:pt x="2481" y="1"/>
                  </a:cubicBezTo>
                  <a:close/>
                </a:path>
              </a:pathLst>
            </a:custGeom>
            <a:solidFill>
              <a:srgbClr val="EAA7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1932450" y="817025"/>
              <a:ext cx="79050" cy="52300"/>
            </a:xfrm>
            <a:custGeom>
              <a:avLst/>
              <a:gdLst/>
              <a:ahLst/>
              <a:cxnLst/>
              <a:rect l="l" t="t" r="r" b="b"/>
              <a:pathLst>
                <a:path w="3162" h="2092" extrusionOk="0">
                  <a:moveTo>
                    <a:pt x="2624" y="0"/>
                  </a:moveTo>
                  <a:cubicBezTo>
                    <a:pt x="2455" y="0"/>
                    <a:pt x="2344" y="63"/>
                    <a:pt x="2344" y="63"/>
                  </a:cubicBezTo>
                  <a:cubicBezTo>
                    <a:pt x="2344" y="63"/>
                    <a:pt x="247" y="1010"/>
                    <a:pt x="99" y="1548"/>
                  </a:cubicBezTo>
                  <a:cubicBezTo>
                    <a:pt x="1" y="1833"/>
                    <a:pt x="146" y="2091"/>
                    <a:pt x="458" y="2091"/>
                  </a:cubicBezTo>
                  <a:cubicBezTo>
                    <a:pt x="737" y="2091"/>
                    <a:pt x="1149" y="1885"/>
                    <a:pt x="1639" y="1307"/>
                  </a:cubicBezTo>
                  <a:lnTo>
                    <a:pt x="3161" y="230"/>
                  </a:lnTo>
                  <a:cubicBezTo>
                    <a:pt x="2962" y="49"/>
                    <a:pt x="2771" y="0"/>
                    <a:pt x="2624" y="0"/>
                  </a:cubicBezTo>
                  <a:close/>
                </a:path>
              </a:pathLst>
            </a:custGeom>
            <a:solidFill>
              <a:srgbClr val="EAA7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1923775" y="815175"/>
              <a:ext cx="109525" cy="104150"/>
            </a:xfrm>
            <a:custGeom>
              <a:avLst/>
              <a:gdLst/>
              <a:ahLst/>
              <a:cxnLst/>
              <a:rect l="l" t="t" r="r" b="b"/>
              <a:pathLst>
                <a:path w="4381" h="4166" extrusionOk="0">
                  <a:moveTo>
                    <a:pt x="2676" y="0"/>
                  </a:moveTo>
                  <a:cubicBezTo>
                    <a:pt x="2657" y="0"/>
                    <a:pt x="2637" y="3"/>
                    <a:pt x="2617" y="7"/>
                  </a:cubicBezTo>
                  <a:cubicBezTo>
                    <a:pt x="2543" y="45"/>
                    <a:pt x="724" y="1084"/>
                    <a:pt x="186" y="1492"/>
                  </a:cubicBezTo>
                  <a:cubicBezTo>
                    <a:pt x="37" y="1585"/>
                    <a:pt x="0" y="1715"/>
                    <a:pt x="19" y="1864"/>
                  </a:cubicBezTo>
                  <a:cubicBezTo>
                    <a:pt x="74" y="2049"/>
                    <a:pt x="279" y="2179"/>
                    <a:pt x="557" y="2235"/>
                  </a:cubicBezTo>
                  <a:lnTo>
                    <a:pt x="687" y="2235"/>
                  </a:lnTo>
                  <a:cubicBezTo>
                    <a:pt x="719" y="2239"/>
                    <a:pt x="755" y="2241"/>
                    <a:pt x="793" y="2241"/>
                  </a:cubicBezTo>
                  <a:cubicBezTo>
                    <a:pt x="1124" y="2241"/>
                    <a:pt x="1650" y="2071"/>
                    <a:pt x="2116" y="1288"/>
                  </a:cubicBezTo>
                  <a:cubicBezTo>
                    <a:pt x="2135" y="1232"/>
                    <a:pt x="2135" y="1158"/>
                    <a:pt x="2060" y="1121"/>
                  </a:cubicBezTo>
                  <a:cubicBezTo>
                    <a:pt x="2047" y="1114"/>
                    <a:pt x="2028" y="1110"/>
                    <a:pt x="2007" y="1110"/>
                  </a:cubicBezTo>
                  <a:cubicBezTo>
                    <a:pt x="1971" y="1110"/>
                    <a:pt x="1929" y="1123"/>
                    <a:pt x="1893" y="1158"/>
                  </a:cubicBezTo>
                  <a:cubicBezTo>
                    <a:pt x="1439" y="1954"/>
                    <a:pt x="913" y="2054"/>
                    <a:pt x="664" y="2054"/>
                  </a:cubicBezTo>
                  <a:cubicBezTo>
                    <a:pt x="629" y="2054"/>
                    <a:pt x="599" y="2051"/>
                    <a:pt x="576" y="2049"/>
                  </a:cubicBezTo>
                  <a:cubicBezTo>
                    <a:pt x="390" y="2031"/>
                    <a:pt x="279" y="1938"/>
                    <a:pt x="260" y="1845"/>
                  </a:cubicBezTo>
                  <a:cubicBezTo>
                    <a:pt x="260" y="1789"/>
                    <a:pt x="279" y="1734"/>
                    <a:pt x="316" y="1697"/>
                  </a:cubicBezTo>
                  <a:cubicBezTo>
                    <a:pt x="835" y="1307"/>
                    <a:pt x="2710" y="230"/>
                    <a:pt x="2729" y="212"/>
                  </a:cubicBezTo>
                  <a:cubicBezTo>
                    <a:pt x="2784" y="193"/>
                    <a:pt x="2803" y="119"/>
                    <a:pt x="2784" y="45"/>
                  </a:cubicBezTo>
                  <a:cubicBezTo>
                    <a:pt x="2771" y="17"/>
                    <a:pt x="2727" y="0"/>
                    <a:pt x="2676" y="0"/>
                  </a:cubicBezTo>
                  <a:close/>
                  <a:moveTo>
                    <a:pt x="3877" y="2315"/>
                  </a:moveTo>
                  <a:cubicBezTo>
                    <a:pt x="3858" y="2315"/>
                    <a:pt x="3839" y="2320"/>
                    <a:pt x="3824" y="2328"/>
                  </a:cubicBezTo>
                  <a:cubicBezTo>
                    <a:pt x="3389" y="2561"/>
                    <a:pt x="2942" y="2608"/>
                    <a:pt x="2653" y="2608"/>
                  </a:cubicBezTo>
                  <a:cubicBezTo>
                    <a:pt x="2461" y="2608"/>
                    <a:pt x="2339" y="2587"/>
                    <a:pt x="2339" y="2587"/>
                  </a:cubicBezTo>
                  <a:cubicBezTo>
                    <a:pt x="2323" y="2579"/>
                    <a:pt x="2306" y="2576"/>
                    <a:pt x="2291" y="2576"/>
                  </a:cubicBezTo>
                  <a:cubicBezTo>
                    <a:pt x="2236" y="2576"/>
                    <a:pt x="2190" y="2622"/>
                    <a:pt x="2190" y="2680"/>
                  </a:cubicBezTo>
                  <a:cubicBezTo>
                    <a:pt x="2190" y="2736"/>
                    <a:pt x="2227" y="2792"/>
                    <a:pt x="2283" y="2810"/>
                  </a:cubicBezTo>
                  <a:cubicBezTo>
                    <a:pt x="2300" y="2810"/>
                    <a:pt x="2441" y="2832"/>
                    <a:pt x="2656" y="2832"/>
                  </a:cubicBezTo>
                  <a:cubicBezTo>
                    <a:pt x="2925" y="2832"/>
                    <a:pt x="3310" y="2798"/>
                    <a:pt x="3712" y="2643"/>
                  </a:cubicBezTo>
                  <a:lnTo>
                    <a:pt x="3712" y="2643"/>
                  </a:lnTo>
                  <a:cubicBezTo>
                    <a:pt x="3657" y="3014"/>
                    <a:pt x="3620" y="3720"/>
                    <a:pt x="4139" y="4128"/>
                  </a:cubicBezTo>
                  <a:cubicBezTo>
                    <a:pt x="4176" y="4165"/>
                    <a:pt x="4195" y="4165"/>
                    <a:pt x="4213" y="4165"/>
                  </a:cubicBezTo>
                  <a:cubicBezTo>
                    <a:pt x="4251" y="4165"/>
                    <a:pt x="4288" y="4128"/>
                    <a:pt x="4325" y="4091"/>
                  </a:cubicBezTo>
                  <a:cubicBezTo>
                    <a:pt x="4380" y="4035"/>
                    <a:pt x="4362" y="3979"/>
                    <a:pt x="4306" y="3924"/>
                  </a:cubicBezTo>
                  <a:cubicBezTo>
                    <a:pt x="3675" y="3460"/>
                    <a:pt x="4009" y="2457"/>
                    <a:pt x="4009" y="2457"/>
                  </a:cubicBezTo>
                  <a:cubicBezTo>
                    <a:pt x="4009" y="2420"/>
                    <a:pt x="4009" y="2365"/>
                    <a:pt x="3954" y="2346"/>
                  </a:cubicBezTo>
                  <a:cubicBezTo>
                    <a:pt x="3932" y="2324"/>
                    <a:pt x="3904" y="2315"/>
                    <a:pt x="3877" y="2315"/>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2507025" y="1114450"/>
              <a:ext cx="739675" cy="561475"/>
            </a:xfrm>
            <a:custGeom>
              <a:avLst/>
              <a:gdLst/>
              <a:ahLst/>
              <a:cxnLst/>
              <a:rect l="l" t="t" r="r" b="b"/>
              <a:pathLst>
                <a:path w="29587" h="22459" extrusionOk="0">
                  <a:moveTo>
                    <a:pt x="6399" y="1"/>
                  </a:moveTo>
                  <a:cubicBezTo>
                    <a:pt x="6140" y="1"/>
                    <a:pt x="5897" y="26"/>
                    <a:pt x="5680" y="82"/>
                  </a:cubicBezTo>
                  <a:cubicBezTo>
                    <a:pt x="3973" y="509"/>
                    <a:pt x="5866" y="1604"/>
                    <a:pt x="5866" y="1604"/>
                  </a:cubicBezTo>
                  <a:lnTo>
                    <a:pt x="57" y="3089"/>
                  </a:lnTo>
                  <a:cubicBezTo>
                    <a:pt x="57" y="3089"/>
                    <a:pt x="1" y="4537"/>
                    <a:pt x="1486" y="4630"/>
                  </a:cubicBezTo>
                  <a:cubicBezTo>
                    <a:pt x="1576" y="4635"/>
                    <a:pt x="1670" y="4638"/>
                    <a:pt x="1768" y="4638"/>
                  </a:cubicBezTo>
                  <a:cubicBezTo>
                    <a:pt x="2710" y="4638"/>
                    <a:pt x="3988" y="4397"/>
                    <a:pt x="4963" y="4397"/>
                  </a:cubicBezTo>
                  <a:cubicBezTo>
                    <a:pt x="5520" y="4397"/>
                    <a:pt x="5978" y="4476"/>
                    <a:pt x="6219" y="4723"/>
                  </a:cubicBezTo>
                  <a:cubicBezTo>
                    <a:pt x="6219" y="4723"/>
                    <a:pt x="12121" y="20796"/>
                    <a:pt x="17893" y="22355"/>
                  </a:cubicBezTo>
                  <a:cubicBezTo>
                    <a:pt x="18151" y="22425"/>
                    <a:pt x="18413" y="22459"/>
                    <a:pt x="18677" y="22459"/>
                  </a:cubicBezTo>
                  <a:cubicBezTo>
                    <a:pt x="22602" y="22459"/>
                    <a:pt x="27169" y="15093"/>
                    <a:pt x="29586" y="11441"/>
                  </a:cubicBezTo>
                  <a:cubicBezTo>
                    <a:pt x="29586" y="11441"/>
                    <a:pt x="28825" y="10124"/>
                    <a:pt x="26728" y="8360"/>
                  </a:cubicBezTo>
                  <a:cubicBezTo>
                    <a:pt x="25453" y="7260"/>
                    <a:pt x="22797" y="5913"/>
                    <a:pt x="21607" y="5913"/>
                  </a:cubicBezTo>
                  <a:cubicBezTo>
                    <a:pt x="21532" y="5913"/>
                    <a:pt x="21463" y="5918"/>
                    <a:pt x="21401" y="5929"/>
                  </a:cubicBezTo>
                  <a:lnTo>
                    <a:pt x="18710" y="11497"/>
                  </a:lnTo>
                  <a:cubicBezTo>
                    <a:pt x="18710" y="11497"/>
                    <a:pt x="12084" y="4314"/>
                    <a:pt x="11230" y="2254"/>
                  </a:cubicBezTo>
                  <a:cubicBezTo>
                    <a:pt x="10808" y="1248"/>
                    <a:pt x="8201" y="1"/>
                    <a:pt x="6399" y="1"/>
                  </a:cubicBezTo>
                  <a:close/>
                </a:path>
              </a:pathLst>
            </a:custGeom>
            <a:solidFill>
              <a:srgbClr val="EAA7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2970575" y="1398975"/>
              <a:ext cx="61275" cy="66475"/>
            </a:xfrm>
            <a:custGeom>
              <a:avLst/>
              <a:gdLst/>
              <a:ahLst/>
              <a:cxnLst/>
              <a:rect l="l" t="t" r="r" b="b"/>
              <a:pathLst>
                <a:path w="2451" h="2659" extrusionOk="0">
                  <a:moveTo>
                    <a:pt x="131" y="0"/>
                  </a:moveTo>
                  <a:cubicBezTo>
                    <a:pt x="103" y="0"/>
                    <a:pt x="75" y="14"/>
                    <a:pt x="57" y="42"/>
                  </a:cubicBezTo>
                  <a:cubicBezTo>
                    <a:pt x="1" y="79"/>
                    <a:pt x="1" y="153"/>
                    <a:pt x="57" y="209"/>
                  </a:cubicBezTo>
                  <a:lnTo>
                    <a:pt x="2247" y="2622"/>
                  </a:lnTo>
                  <a:cubicBezTo>
                    <a:pt x="2265" y="2640"/>
                    <a:pt x="2321" y="2659"/>
                    <a:pt x="2340" y="2659"/>
                  </a:cubicBezTo>
                  <a:cubicBezTo>
                    <a:pt x="2395" y="2659"/>
                    <a:pt x="2414" y="2640"/>
                    <a:pt x="2414" y="2622"/>
                  </a:cubicBezTo>
                  <a:cubicBezTo>
                    <a:pt x="2451" y="2566"/>
                    <a:pt x="2451" y="2492"/>
                    <a:pt x="2414" y="2455"/>
                  </a:cubicBezTo>
                  <a:lnTo>
                    <a:pt x="205" y="42"/>
                  </a:lnTo>
                  <a:cubicBezTo>
                    <a:pt x="186" y="14"/>
                    <a:pt x="159" y="0"/>
                    <a:pt x="131"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2352975" y="1121650"/>
              <a:ext cx="510400" cy="180200"/>
            </a:xfrm>
            <a:custGeom>
              <a:avLst/>
              <a:gdLst/>
              <a:ahLst/>
              <a:cxnLst/>
              <a:rect l="l" t="t" r="r" b="b"/>
              <a:pathLst>
                <a:path w="20416" h="7208" extrusionOk="0">
                  <a:moveTo>
                    <a:pt x="8033" y="0"/>
                  </a:moveTo>
                  <a:cubicBezTo>
                    <a:pt x="7307" y="0"/>
                    <a:pt x="6514" y="53"/>
                    <a:pt x="5680" y="166"/>
                  </a:cubicBezTo>
                  <a:cubicBezTo>
                    <a:pt x="1" y="927"/>
                    <a:pt x="1114" y="5511"/>
                    <a:pt x="7815" y="6792"/>
                  </a:cubicBezTo>
                  <a:cubicBezTo>
                    <a:pt x="9341" y="7081"/>
                    <a:pt x="10703" y="7208"/>
                    <a:pt x="11910" y="7208"/>
                  </a:cubicBezTo>
                  <a:cubicBezTo>
                    <a:pt x="18383" y="7208"/>
                    <a:pt x="20415" y="3559"/>
                    <a:pt x="19508" y="1650"/>
                  </a:cubicBezTo>
                  <a:cubicBezTo>
                    <a:pt x="19065" y="710"/>
                    <a:pt x="17937" y="413"/>
                    <a:pt x="16687" y="413"/>
                  </a:cubicBezTo>
                  <a:cubicBezTo>
                    <a:pt x="14530" y="413"/>
                    <a:pt x="12009" y="1298"/>
                    <a:pt x="12009" y="1298"/>
                  </a:cubicBezTo>
                  <a:cubicBezTo>
                    <a:pt x="11897" y="511"/>
                    <a:pt x="10295" y="0"/>
                    <a:pt x="80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2454125" y="1156825"/>
              <a:ext cx="120450" cy="56200"/>
            </a:xfrm>
            <a:custGeom>
              <a:avLst/>
              <a:gdLst/>
              <a:ahLst/>
              <a:cxnLst/>
              <a:rect l="l" t="t" r="r" b="b"/>
              <a:pathLst>
                <a:path w="4818" h="2248" extrusionOk="0">
                  <a:moveTo>
                    <a:pt x="2309" y="1"/>
                  </a:moveTo>
                  <a:cubicBezTo>
                    <a:pt x="1241" y="1"/>
                    <a:pt x="198" y="330"/>
                    <a:pt x="112" y="1079"/>
                  </a:cubicBezTo>
                  <a:cubicBezTo>
                    <a:pt x="1" y="1877"/>
                    <a:pt x="1073" y="2248"/>
                    <a:pt x="2207" y="2248"/>
                  </a:cubicBezTo>
                  <a:cubicBezTo>
                    <a:pt x="3342" y="2248"/>
                    <a:pt x="4539" y="1877"/>
                    <a:pt x="4678" y="1190"/>
                  </a:cubicBezTo>
                  <a:cubicBezTo>
                    <a:pt x="4818" y="443"/>
                    <a:pt x="3546" y="1"/>
                    <a:pt x="2309" y="1"/>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2613375" y="1190875"/>
              <a:ext cx="89625" cy="45350"/>
            </a:xfrm>
            <a:custGeom>
              <a:avLst/>
              <a:gdLst/>
              <a:ahLst/>
              <a:cxnLst/>
              <a:rect l="l" t="t" r="r" b="b"/>
              <a:pathLst>
                <a:path w="3585" h="1814" extrusionOk="0">
                  <a:moveTo>
                    <a:pt x="2192" y="0"/>
                  </a:moveTo>
                  <a:cubicBezTo>
                    <a:pt x="1210" y="0"/>
                    <a:pt x="0" y="570"/>
                    <a:pt x="331" y="1220"/>
                  </a:cubicBezTo>
                  <a:cubicBezTo>
                    <a:pt x="539" y="1641"/>
                    <a:pt x="1018" y="1814"/>
                    <a:pt x="1534" y="1814"/>
                  </a:cubicBezTo>
                  <a:cubicBezTo>
                    <a:pt x="2495" y="1814"/>
                    <a:pt x="3584" y="1215"/>
                    <a:pt x="3282" y="515"/>
                  </a:cubicBezTo>
                  <a:cubicBezTo>
                    <a:pt x="3138" y="150"/>
                    <a:pt x="2695" y="0"/>
                    <a:pt x="2192" y="0"/>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2740300" y="1178200"/>
              <a:ext cx="63025" cy="37825"/>
            </a:xfrm>
            <a:custGeom>
              <a:avLst/>
              <a:gdLst/>
              <a:ahLst/>
              <a:cxnLst/>
              <a:rect l="l" t="t" r="r" b="b"/>
              <a:pathLst>
                <a:path w="2521" h="1513" extrusionOk="0">
                  <a:moveTo>
                    <a:pt x="1474" y="1"/>
                  </a:moveTo>
                  <a:cubicBezTo>
                    <a:pt x="805" y="1"/>
                    <a:pt x="0" y="514"/>
                    <a:pt x="358" y="1115"/>
                  </a:cubicBezTo>
                  <a:cubicBezTo>
                    <a:pt x="522" y="1396"/>
                    <a:pt x="814" y="1512"/>
                    <a:pt x="1120" y="1512"/>
                  </a:cubicBezTo>
                  <a:cubicBezTo>
                    <a:pt x="1785" y="1512"/>
                    <a:pt x="2520" y="963"/>
                    <a:pt x="2177" y="354"/>
                  </a:cubicBezTo>
                  <a:cubicBezTo>
                    <a:pt x="2050" y="105"/>
                    <a:pt x="1776" y="1"/>
                    <a:pt x="1474" y="1"/>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2401250" y="1191400"/>
              <a:ext cx="444550" cy="104700"/>
            </a:xfrm>
            <a:custGeom>
              <a:avLst/>
              <a:gdLst/>
              <a:ahLst/>
              <a:cxnLst/>
              <a:rect l="l" t="t" r="r" b="b"/>
              <a:pathLst>
                <a:path w="17782" h="4188" extrusionOk="0">
                  <a:moveTo>
                    <a:pt x="116" y="1"/>
                  </a:moveTo>
                  <a:cubicBezTo>
                    <a:pt x="95" y="1"/>
                    <a:pt x="74" y="5"/>
                    <a:pt x="56" y="11"/>
                  </a:cubicBezTo>
                  <a:cubicBezTo>
                    <a:pt x="0" y="67"/>
                    <a:pt x="0" y="123"/>
                    <a:pt x="19" y="178"/>
                  </a:cubicBezTo>
                  <a:cubicBezTo>
                    <a:pt x="37" y="215"/>
                    <a:pt x="520" y="1051"/>
                    <a:pt x="1800" y="1960"/>
                  </a:cubicBezTo>
                  <a:cubicBezTo>
                    <a:pt x="2988" y="2795"/>
                    <a:pt x="5067" y="3835"/>
                    <a:pt x="8371" y="4113"/>
                  </a:cubicBezTo>
                  <a:cubicBezTo>
                    <a:pt x="8853" y="4169"/>
                    <a:pt x="9317" y="4187"/>
                    <a:pt x="9781" y="4187"/>
                  </a:cubicBezTo>
                  <a:cubicBezTo>
                    <a:pt x="14125" y="4187"/>
                    <a:pt x="16742" y="2443"/>
                    <a:pt x="17763" y="809"/>
                  </a:cubicBezTo>
                  <a:cubicBezTo>
                    <a:pt x="17781" y="735"/>
                    <a:pt x="17763" y="661"/>
                    <a:pt x="17707" y="642"/>
                  </a:cubicBezTo>
                  <a:cubicBezTo>
                    <a:pt x="17696" y="631"/>
                    <a:pt x="17680" y="627"/>
                    <a:pt x="17663" y="627"/>
                  </a:cubicBezTo>
                  <a:cubicBezTo>
                    <a:pt x="17622" y="627"/>
                    <a:pt x="17571" y="653"/>
                    <a:pt x="17558" y="679"/>
                  </a:cubicBezTo>
                  <a:cubicBezTo>
                    <a:pt x="16600" y="2260"/>
                    <a:pt x="14042" y="3947"/>
                    <a:pt x="9789" y="3947"/>
                  </a:cubicBezTo>
                  <a:cubicBezTo>
                    <a:pt x="9347" y="3947"/>
                    <a:pt x="8887" y="3929"/>
                    <a:pt x="8408" y="3890"/>
                  </a:cubicBezTo>
                  <a:cubicBezTo>
                    <a:pt x="2227" y="3371"/>
                    <a:pt x="241" y="85"/>
                    <a:pt x="223" y="67"/>
                  </a:cubicBezTo>
                  <a:cubicBezTo>
                    <a:pt x="198" y="17"/>
                    <a:pt x="157" y="1"/>
                    <a:pt x="116"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 name="Google Shape;631;p33"/>
          <p:cNvSpPr/>
          <p:nvPr/>
        </p:nvSpPr>
        <p:spPr>
          <a:xfrm>
            <a:off x="2437313" y="32305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txBox="1"/>
          <p:nvPr/>
        </p:nvSpPr>
        <p:spPr>
          <a:xfrm>
            <a:off x="2437313" y="33876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Job &amp; Career</a:t>
            </a:r>
            <a:endParaRPr sz="1000">
              <a:solidFill>
                <a:schemeClr val="lt1"/>
              </a:solidFill>
            </a:endParaRPr>
          </a:p>
        </p:txBody>
      </p:sp>
      <p:sp>
        <p:nvSpPr>
          <p:cNvPr id="633" name="Google Shape;633;p33"/>
          <p:cNvSpPr/>
          <p:nvPr/>
        </p:nvSpPr>
        <p:spPr>
          <a:xfrm>
            <a:off x="3865188" y="32305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5360863" y="32305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txBox="1"/>
          <p:nvPr/>
        </p:nvSpPr>
        <p:spPr>
          <a:xfrm>
            <a:off x="2521913" y="33876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a:solidFill>
                <a:schemeClr val="lt1"/>
              </a:solidFill>
            </a:endParaRPr>
          </a:p>
        </p:txBody>
      </p:sp>
      <p:sp>
        <p:nvSpPr>
          <p:cNvPr id="636" name="Google Shape;636;p33"/>
          <p:cNvSpPr txBox="1"/>
          <p:nvPr/>
        </p:nvSpPr>
        <p:spPr>
          <a:xfrm>
            <a:off x="3865188" y="33876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Personal</a:t>
            </a:r>
            <a:endParaRPr sz="1000">
              <a:solidFill>
                <a:schemeClr val="lt1"/>
              </a:solidFill>
            </a:endParaRPr>
          </a:p>
        </p:txBody>
      </p:sp>
      <p:sp>
        <p:nvSpPr>
          <p:cNvPr id="637" name="Google Shape;637;p33"/>
          <p:cNvSpPr txBox="1"/>
          <p:nvPr/>
        </p:nvSpPr>
        <p:spPr>
          <a:xfrm>
            <a:off x="5293077" y="3387600"/>
            <a:ext cx="935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Market</a:t>
            </a:r>
            <a:endParaRPr sz="1000">
              <a:solidFill>
                <a:schemeClr val="lt1"/>
              </a:solidFill>
            </a:endParaRPr>
          </a:p>
        </p:txBody>
      </p:sp>
      <p:sp>
        <p:nvSpPr>
          <p:cNvPr id="638" name="Google Shape;638;p33"/>
          <p:cNvSpPr/>
          <p:nvPr/>
        </p:nvSpPr>
        <p:spPr>
          <a:xfrm>
            <a:off x="1122363" y="32305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txBox="1"/>
          <p:nvPr/>
        </p:nvSpPr>
        <p:spPr>
          <a:xfrm>
            <a:off x="1050377" y="3387600"/>
            <a:ext cx="935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Companies</a:t>
            </a:r>
            <a:endParaRPr sz="10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Interactive Poll</a:t>
            </a:r>
            <a:endParaRPr/>
          </a:p>
        </p:txBody>
      </p:sp>
      <p:sp>
        <p:nvSpPr>
          <p:cNvPr id="645" name="Google Shape;645;p34"/>
          <p:cNvSpPr txBox="1">
            <a:spLocks noGrp="1"/>
          </p:cNvSpPr>
          <p:nvPr>
            <p:ph type="body" idx="1"/>
          </p:nvPr>
        </p:nvSpPr>
        <p:spPr>
          <a:xfrm>
            <a:off x="720000" y="1152475"/>
            <a:ext cx="7704000" cy="3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Which luxury fashion brand collaborated with an AI to create a new clothing collection in 2021?</a:t>
            </a:r>
            <a:endParaRPr sz="2500"/>
          </a:p>
          <a:p>
            <a:pPr marL="0" lvl="0" indent="0" algn="l" rtl="0">
              <a:spcBef>
                <a:spcPts val="0"/>
              </a:spcBef>
              <a:spcAft>
                <a:spcPts val="0"/>
              </a:spcAft>
              <a:buNone/>
            </a:pPr>
            <a:endParaRPr sz="2500"/>
          </a:p>
          <a:p>
            <a:pPr marL="457200" lvl="0" indent="-368300" algn="l" rtl="0">
              <a:spcBef>
                <a:spcPts val="0"/>
              </a:spcBef>
              <a:spcAft>
                <a:spcPts val="0"/>
              </a:spcAft>
              <a:buSzPts val="2200"/>
              <a:buChar char="●"/>
            </a:pPr>
            <a:r>
              <a:rPr lang="en" sz="2200"/>
              <a:t>Balenciaga</a:t>
            </a:r>
            <a:endParaRPr sz="2200"/>
          </a:p>
          <a:p>
            <a:pPr marL="457200" lvl="0" indent="-368300" algn="l" rtl="0">
              <a:spcBef>
                <a:spcPts val="0"/>
              </a:spcBef>
              <a:spcAft>
                <a:spcPts val="0"/>
              </a:spcAft>
              <a:buSzPts val="2200"/>
              <a:buChar char="●"/>
            </a:pPr>
            <a:r>
              <a:rPr lang="en" sz="2200"/>
              <a:t>Gucci</a:t>
            </a:r>
            <a:endParaRPr sz="2200"/>
          </a:p>
          <a:p>
            <a:pPr marL="457200" lvl="0" indent="-368300" algn="l" rtl="0">
              <a:spcBef>
                <a:spcPts val="0"/>
              </a:spcBef>
              <a:spcAft>
                <a:spcPts val="0"/>
              </a:spcAft>
              <a:buSzPts val="2200"/>
              <a:buChar char="●"/>
            </a:pPr>
            <a:r>
              <a:rPr lang="en" sz="2200"/>
              <a:t>Chanel</a:t>
            </a:r>
            <a:endParaRPr sz="2200"/>
          </a:p>
          <a:p>
            <a:pPr marL="457200" lvl="0" indent="-368300" algn="l" rtl="0">
              <a:spcBef>
                <a:spcPts val="0"/>
              </a:spcBef>
              <a:spcAft>
                <a:spcPts val="0"/>
              </a:spcAft>
              <a:buSzPts val="2200"/>
              <a:buChar char="●"/>
            </a:pPr>
            <a:r>
              <a:rPr lang="en" sz="2200"/>
              <a:t>Louis Vuitton</a:t>
            </a:r>
            <a:endParaRPr sz="2200"/>
          </a:p>
          <a:p>
            <a:pPr marL="0" lvl="0" indent="0" algn="l" rtl="0">
              <a:spcBef>
                <a:spcPts val="0"/>
              </a:spcBef>
              <a:spcAft>
                <a:spcPts val="0"/>
              </a:spcAft>
              <a:buNone/>
            </a:pPr>
            <a:endParaRPr sz="2500"/>
          </a:p>
        </p:txBody>
      </p:sp>
      <p:grpSp>
        <p:nvGrpSpPr>
          <p:cNvPr id="646" name="Google Shape;646;p34"/>
          <p:cNvGrpSpPr/>
          <p:nvPr/>
        </p:nvGrpSpPr>
        <p:grpSpPr>
          <a:xfrm>
            <a:off x="5511439" y="3384831"/>
            <a:ext cx="1054388" cy="1031507"/>
            <a:chOff x="3040984" y="3681059"/>
            <a:chExt cx="356164" cy="355815"/>
          </a:xfrm>
        </p:grpSpPr>
        <p:sp>
          <p:nvSpPr>
            <p:cNvPr id="647" name="Google Shape;647;p3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Interactive Poll</a:t>
            </a:r>
            <a:endParaRPr/>
          </a:p>
        </p:txBody>
      </p:sp>
      <p:sp>
        <p:nvSpPr>
          <p:cNvPr id="655" name="Google Shape;655;p35"/>
          <p:cNvSpPr txBox="1">
            <a:spLocks noGrp="1"/>
          </p:cNvSpPr>
          <p:nvPr>
            <p:ph type="body" idx="1"/>
          </p:nvPr>
        </p:nvSpPr>
        <p:spPr>
          <a:xfrm>
            <a:off x="720000" y="1152475"/>
            <a:ext cx="7704000" cy="3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Which luxury fashion brand collaborated with an AI to create a new clothing collection in 2021?</a:t>
            </a:r>
            <a:endParaRPr sz="2500"/>
          </a:p>
          <a:p>
            <a:pPr marL="0" lvl="0" indent="0" algn="l" rtl="0">
              <a:spcBef>
                <a:spcPts val="0"/>
              </a:spcBef>
              <a:spcAft>
                <a:spcPts val="0"/>
              </a:spcAft>
              <a:buNone/>
            </a:pPr>
            <a:endParaRPr sz="2500"/>
          </a:p>
          <a:p>
            <a:pPr marL="457200" lvl="0" indent="-368300" algn="l" rtl="0">
              <a:spcBef>
                <a:spcPts val="0"/>
              </a:spcBef>
              <a:spcAft>
                <a:spcPts val="0"/>
              </a:spcAft>
              <a:buClr>
                <a:srgbClr val="00C3B1"/>
              </a:buClr>
              <a:buSzPts val="2200"/>
              <a:buChar char="●"/>
            </a:pPr>
            <a:r>
              <a:rPr lang="en" sz="2200">
                <a:solidFill>
                  <a:srgbClr val="00C3B1"/>
                </a:solidFill>
              </a:rPr>
              <a:t>Balenciaga</a:t>
            </a:r>
            <a:endParaRPr sz="2200">
              <a:solidFill>
                <a:srgbClr val="00C3B1"/>
              </a:solidFill>
            </a:endParaRPr>
          </a:p>
          <a:p>
            <a:pPr marL="457200" lvl="0" indent="-368300" algn="l" rtl="0">
              <a:spcBef>
                <a:spcPts val="0"/>
              </a:spcBef>
              <a:spcAft>
                <a:spcPts val="0"/>
              </a:spcAft>
              <a:buClr>
                <a:srgbClr val="FF0000"/>
              </a:buClr>
              <a:buSzPts val="2200"/>
              <a:buChar char="●"/>
            </a:pPr>
            <a:r>
              <a:rPr lang="en" sz="2200" strike="sngStrike">
                <a:solidFill>
                  <a:srgbClr val="FF0000"/>
                </a:solidFill>
              </a:rPr>
              <a:t>Gucci</a:t>
            </a:r>
            <a:endParaRPr sz="2200" strike="sngStrike">
              <a:solidFill>
                <a:srgbClr val="FF0000"/>
              </a:solidFill>
            </a:endParaRPr>
          </a:p>
          <a:p>
            <a:pPr marL="457200" lvl="0" indent="-368300" algn="l" rtl="0">
              <a:spcBef>
                <a:spcPts val="0"/>
              </a:spcBef>
              <a:spcAft>
                <a:spcPts val="0"/>
              </a:spcAft>
              <a:buClr>
                <a:srgbClr val="FF0000"/>
              </a:buClr>
              <a:buSzPts val="2200"/>
              <a:buChar char="●"/>
            </a:pPr>
            <a:r>
              <a:rPr lang="en" sz="2200" strike="sngStrike">
                <a:solidFill>
                  <a:srgbClr val="FF0000"/>
                </a:solidFill>
              </a:rPr>
              <a:t>Chanel</a:t>
            </a:r>
            <a:endParaRPr sz="2200" strike="sngStrike">
              <a:solidFill>
                <a:srgbClr val="FF0000"/>
              </a:solidFill>
            </a:endParaRPr>
          </a:p>
          <a:p>
            <a:pPr marL="457200" lvl="0" indent="-368300" algn="l" rtl="0">
              <a:spcBef>
                <a:spcPts val="0"/>
              </a:spcBef>
              <a:spcAft>
                <a:spcPts val="0"/>
              </a:spcAft>
              <a:buClr>
                <a:srgbClr val="FF0000"/>
              </a:buClr>
              <a:buSzPts val="2200"/>
              <a:buChar char="●"/>
            </a:pPr>
            <a:r>
              <a:rPr lang="en" sz="2200" strike="sngStrike">
                <a:solidFill>
                  <a:srgbClr val="FF0000"/>
                </a:solidFill>
              </a:rPr>
              <a:t>Louis Vuitton</a:t>
            </a:r>
            <a:endParaRPr sz="2200" strike="sngStrike">
              <a:solidFill>
                <a:srgbClr val="FF0000"/>
              </a:solidFill>
            </a:endParaRPr>
          </a:p>
          <a:p>
            <a:pPr marL="0" lvl="0" indent="0" algn="l" rtl="0">
              <a:spcBef>
                <a:spcPts val="0"/>
              </a:spcBef>
              <a:spcAft>
                <a:spcPts val="0"/>
              </a:spcAft>
              <a:buNone/>
            </a:pPr>
            <a:endParaRPr sz="2500"/>
          </a:p>
        </p:txBody>
      </p:sp>
      <p:grpSp>
        <p:nvGrpSpPr>
          <p:cNvPr id="656" name="Google Shape;656;p35"/>
          <p:cNvGrpSpPr/>
          <p:nvPr/>
        </p:nvGrpSpPr>
        <p:grpSpPr>
          <a:xfrm>
            <a:off x="5511439" y="3384831"/>
            <a:ext cx="1054388" cy="1031507"/>
            <a:chOff x="3040984" y="3681059"/>
            <a:chExt cx="356164" cy="355815"/>
          </a:xfrm>
        </p:grpSpPr>
        <p:sp>
          <p:nvSpPr>
            <p:cNvPr id="657" name="Google Shape;657;p35"/>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Company Opportunities</a:t>
            </a:r>
            <a:endParaRPr/>
          </a:p>
        </p:txBody>
      </p:sp>
      <p:sp>
        <p:nvSpPr>
          <p:cNvPr id="665" name="Google Shape;665;p36"/>
          <p:cNvSpPr txBox="1">
            <a:spLocks noGrp="1"/>
          </p:cNvSpPr>
          <p:nvPr>
            <p:ph type="body" idx="1"/>
          </p:nvPr>
        </p:nvSpPr>
        <p:spPr>
          <a:xfrm>
            <a:off x="720000" y="1152475"/>
            <a:ext cx="7704000" cy="3507300"/>
          </a:xfrm>
          <a:prstGeom prst="rect">
            <a:avLst/>
          </a:prstGeom>
        </p:spPr>
        <p:txBody>
          <a:bodyPr spcFirstLastPara="1" wrap="square" lIns="91425" tIns="91425" rIns="91425" bIns="91425" anchor="t" anchorCtr="0">
            <a:noAutofit/>
          </a:bodyPr>
          <a:lstStyle/>
          <a:p>
            <a:pPr marL="457200" lvl="0" indent="-317500" algn="just" rtl="0">
              <a:lnSpc>
                <a:spcPct val="200000"/>
              </a:lnSpc>
              <a:spcBef>
                <a:spcPts val="0"/>
              </a:spcBef>
              <a:spcAft>
                <a:spcPts val="0"/>
              </a:spcAft>
              <a:buSzPts val="1400"/>
              <a:buChar char="●"/>
            </a:pPr>
            <a:r>
              <a:rPr lang="en" sz="1400" b="1"/>
              <a:t>Video Games</a:t>
            </a:r>
            <a:r>
              <a:rPr lang="en" sz="1400"/>
              <a:t>: AI-generated graphics, characters, and environments can enhance realism and gameplay experiences.</a:t>
            </a:r>
            <a:endParaRPr sz="1400"/>
          </a:p>
          <a:p>
            <a:pPr marL="457200" lvl="0" indent="-317500" algn="just" rtl="0">
              <a:lnSpc>
                <a:spcPct val="200000"/>
              </a:lnSpc>
              <a:spcBef>
                <a:spcPts val="0"/>
              </a:spcBef>
              <a:spcAft>
                <a:spcPts val="0"/>
              </a:spcAft>
              <a:buSzPts val="1400"/>
              <a:buChar char="●"/>
            </a:pPr>
            <a:r>
              <a:rPr lang="en" sz="1400" b="1"/>
              <a:t>E-commerce Product Visualization</a:t>
            </a:r>
            <a:r>
              <a:rPr lang="en" sz="1400"/>
              <a:t>: AI can generate high-quality product images and 3D visualizations for online stores.</a:t>
            </a:r>
            <a:endParaRPr sz="1400"/>
          </a:p>
          <a:p>
            <a:pPr marL="457200" lvl="0" indent="-317500" algn="just" rtl="0">
              <a:lnSpc>
                <a:spcPct val="200000"/>
              </a:lnSpc>
              <a:spcBef>
                <a:spcPts val="0"/>
              </a:spcBef>
              <a:spcAft>
                <a:spcPts val="0"/>
              </a:spcAft>
              <a:buSzPts val="1400"/>
              <a:buChar char="●"/>
            </a:pPr>
            <a:r>
              <a:rPr lang="en" sz="1400" b="1"/>
              <a:t>Content Creation</a:t>
            </a:r>
            <a:r>
              <a:rPr lang="en" sz="1400"/>
              <a:t>: AI can generate ad visuals, social media content, and marketing collateral at scale.</a:t>
            </a:r>
            <a:endParaRPr sz="1400"/>
          </a:p>
          <a:p>
            <a:pPr marL="457200" lvl="0" indent="-317500" algn="just" rtl="0">
              <a:lnSpc>
                <a:spcPct val="200000"/>
              </a:lnSpc>
              <a:spcBef>
                <a:spcPts val="0"/>
              </a:spcBef>
              <a:spcAft>
                <a:spcPts val="0"/>
              </a:spcAft>
              <a:buSzPts val="1400"/>
              <a:buChar char="●"/>
            </a:pPr>
            <a:r>
              <a:rPr lang="en" sz="1400" b="1"/>
              <a:t>Virtual Fashion:</a:t>
            </a:r>
            <a:r>
              <a:rPr lang="en" sz="1400"/>
              <a:t> AI-generated clothing designs and digital fashion shows are gaining popularity.</a:t>
            </a:r>
            <a:endParaRPr sz="1400"/>
          </a:p>
        </p:txBody>
      </p:sp>
      <p:grpSp>
        <p:nvGrpSpPr>
          <p:cNvPr id="666" name="Google Shape;666;p36"/>
          <p:cNvGrpSpPr/>
          <p:nvPr/>
        </p:nvGrpSpPr>
        <p:grpSpPr>
          <a:xfrm>
            <a:off x="153408" y="2237305"/>
            <a:ext cx="672015" cy="668886"/>
            <a:chOff x="3712952" y="1970604"/>
            <a:chExt cx="354363" cy="354395"/>
          </a:xfrm>
        </p:grpSpPr>
        <p:sp>
          <p:nvSpPr>
            <p:cNvPr id="667" name="Google Shape;667;p3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36"/>
          <p:cNvGrpSpPr/>
          <p:nvPr/>
        </p:nvGrpSpPr>
        <p:grpSpPr>
          <a:xfrm>
            <a:off x="8098031" y="2215423"/>
            <a:ext cx="493500" cy="455531"/>
            <a:chOff x="2312623" y="2468584"/>
            <a:chExt cx="312698" cy="286534"/>
          </a:xfrm>
        </p:grpSpPr>
        <p:sp>
          <p:nvSpPr>
            <p:cNvPr id="677" name="Google Shape;677;p3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36"/>
          <p:cNvGrpSpPr/>
          <p:nvPr/>
        </p:nvGrpSpPr>
        <p:grpSpPr>
          <a:xfrm>
            <a:off x="7703159" y="3868655"/>
            <a:ext cx="493507" cy="455530"/>
            <a:chOff x="6214142" y="1978927"/>
            <a:chExt cx="346515" cy="350300"/>
          </a:xfrm>
        </p:grpSpPr>
        <p:sp>
          <p:nvSpPr>
            <p:cNvPr id="681" name="Google Shape;681;p36"/>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6"/>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Job &amp; Career Opportunities</a:t>
            </a:r>
            <a:endParaRPr/>
          </a:p>
        </p:txBody>
      </p:sp>
      <p:sp>
        <p:nvSpPr>
          <p:cNvPr id="688" name="Google Shape;688;p37"/>
          <p:cNvSpPr txBox="1">
            <a:spLocks noGrp="1"/>
          </p:cNvSpPr>
          <p:nvPr>
            <p:ph type="body" idx="1"/>
          </p:nvPr>
        </p:nvSpPr>
        <p:spPr>
          <a:xfrm>
            <a:off x="720000" y="1259750"/>
            <a:ext cx="7704000" cy="3677100"/>
          </a:xfrm>
          <a:prstGeom prst="rect">
            <a:avLst/>
          </a:prstGeom>
        </p:spPr>
        <p:txBody>
          <a:bodyPr spcFirstLastPara="1" wrap="square" lIns="91425" tIns="91425" rIns="91425" bIns="91425" anchor="t" anchorCtr="0">
            <a:noAutofit/>
          </a:bodyPr>
          <a:lstStyle/>
          <a:p>
            <a:pPr marL="457200" lvl="0" indent="-330200" algn="just" rtl="0">
              <a:lnSpc>
                <a:spcPct val="200000"/>
              </a:lnSpc>
              <a:spcBef>
                <a:spcPts val="0"/>
              </a:spcBef>
              <a:spcAft>
                <a:spcPts val="0"/>
              </a:spcAft>
              <a:buSzPts val="1600"/>
              <a:buChar char="●"/>
            </a:pPr>
            <a:r>
              <a:rPr lang="en" sz="1400" b="1"/>
              <a:t>Career Roles</a:t>
            </a:r>
            <a:r>
              <a:rPr lang="en" sz="1400"/>
              <a:t>: Roles such as AI Image Generation Engineer, Computer Vision Specialist, or Data Scientist will see a boost.</a:t>
            </a:r>
            <a:endParaRPr sz="1400"/>
          </a:p>
          <a:p>
            <a:pPr marL="457200" lvl="0" indent="-330200" algn="just" rtl="0">
              <a:lnSpc>
                <a:spcPct val="200000"/>
              </a:lnSpc>
              <a:spcBef>
                <a:spcPts val="0"/>
              </a:spcBef>
              <a:spcAft>
                <a:spcPts val="0"/>
              </a:spcAft>
              <a:buSzPts val="1600"/>
              <a:buChar char="●"/>
            </a:pPr>
            <a:r>
              <a:rPr lang="en" sz="1400" b="1"/>
              <a:t>Skills</a:t>
            </a:r>
            <a:r>
              <a:rPr lang="en" sz="1400"/>
              <a:t>: Skills in programming  like Python, TensorFlow, PyTorch, deep learning, image processing, and data analysis will be required more in the industry. </a:t>
            </a:r>
            <a:endParaRPr sz="1400"/>
          </a:p>
          <a:p>
            <a:pPr marL="457200" lvl="0" indent="-317500" algn="just" rtl="0">
              <a:lnSpc>
                <a:spcPct val="200000"/>
              </a:lnSpc>
              <a:spcBef>
                <a:spcPts val="0"/>
              </a:spcBef>
              <a:spcAft>
                <a:spcPts val="0"/>
              </a:spcAft>
              <a:buSzPts val="1400"/>
              <a:buChar char="●"/>
            </a:pPr>
            <a:r>
              <a:rPr lang="en" sz="1400" b="1"/>
              <a:t>AI Startups</a:t>
            </a:r>
            <a:r>
              <a:rPr lang="en" sz="1400"/>
              <a:t>: Entrepreneurs with innovative ideas for AI image generation applications can establish startups in this field, seeking to disrupt industries with creative solutions.</a:t>
            </a:r>
            <a:endParaRPr sz="1400"/>
          </a:p>
          <a:p>
            <a:pPr marL="457200" lvl="0" indent="-317500" algn="just" rtl="0">
              <a:lnSpc>
                <a:spcPct val="200000"/>
              </a:lnSpc>
              <a:spcBef>
                <a:spcPts val="0"/>
              </a:spcBef>
              <a:spcAft>
                <a:spcPts val="0"/>
              </a:spcAft>
              <a:buSzPts val="1400"/>
              <a:buChar char="●"/>
            </a:pPr>
            <a:r>
              <a:rPr lang="en" sz="1400" b="1"/>
              <a:t>Freelance AI Artist or Designer</a:t>
            </a:r>
            <a:r>
              <a:rPr lang="en" sz="1400"/>
              <a:t>: Freelancers with skills in AI image generation can offer their services to clients seeking custom visuals for various project</a:t>
            </a:r>
            <a:endParaRPr sz="1400"/>
          </a:p>
        </p:txBody>
      </p:sp>
      <p:grpSp>
        <p:nvGrpSpPr>
          <p:cNvPr id="689" name="Google Shape;689;p37"/>
          <p:cNvGrpSpPr/>
          <p:nvPr/>
        </p:nvGrpSpPr>
        <p:grpSpPr>
          <a:xfrm>
            <a:off x="8292213" y="2409928"/>
            <a:ext cx="610205" cy="572693"/>
            <a:chOff x="1278299" y="2439293"/>
            <a:chExt cx="410829" cy="332343"/>
          </a:xfrm>
        </p:grpSpPr>
        <p:sp>
          <p:nvSpPr>
            <p:cNvPr id="690" name="Google Shape;690;p37"/>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37"/>
          <p:cNvGrpSpPr/>
          <p:nvPr/>
        </p:nvGrpSpPr>
        <p:grpSpPr>
          <a:xfrm>
            <a:off x="200916" y="2409931"/>
            <a:ext cx="610205" cy="572694"/>
            <a:chOff x="775325" y="4143525"/>
            <a:chExt cx="468776" cy="468884"/>
          </a:xfrm>
        </p:grpSpPr>
        <p:sp>
          <p:nvSpPr>
            <p:cNvPr id="699" name="Google Shape;699;p37"/>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Job &amp; Career Opportunities</a:t>
            </a:r>
            <a:endParaRPr/>
          </a:p>
          <a:p>
            <a:pPr marL="0" lvl="0" indent="0" algn="ctr" rtl="0">
              <a:spcBef>
                <a:spcPts val="0"/>
              </a:spcBef>
              <a:spcAft>
                <a:spcPts val="0"/>
              </a:spcAft>
              <a:buNone/>
            </a:pPr>
            <a:endParaRPr/>
          </a:p>
        </p:txBody>
      </p:sp>
      <p:pic>
        <p:nvPicPr>
          <p:cNvPr id="708" name="Google Shape;708;p38"/>
          <p:cNvPicPr preferRelativeResize="0"/>
          <p:nvPr/>
        </p:nvPicPr>
        <p:blipFill>
          <a:blip r:embed="rId3">
            <a:alphaModFix/>
          </a:blip>
          <a:stretch>
            <a:fillRect/>
          </a:stretch>
        </p:blipFill>
        <p:spPr>
          <a:xfrm>
            <a:off x="2431800" y="1206800"/>
            <a:ext cx="4690324" cy="3820975"/>
          </a:xfrm>
          <a:prstGeom prst="rect">
            <a:avLst/>
          </a:prstGeom>
          <a:noFill/>
          <a:ln>
            <a:noFill/>
          </a:ln>
        </p:spPr>
      </p:pic>
      <p:sp>
        <p:nvSpPr>
          <p:cNvPr id="709" name="Google Shape;709;p38"/>
          <p:cNvSpPr/>
          <p:nvPr/>
        </p:nvSpPr>
        <p:spPr>
          <a:xfrm>
            <a:off x="3640900" y="1863725"/>
            <a:ext cx="3149100" cy="1977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amiljen Grotesk"/>
              <a:ea typeface="Familjen Grotesk"/>
              <a:cs typeface="Familjen Grotesk"/>
              <a:sym typeface="Familjen Grotesk"/>
            </a:endParaRPr>
          </a:p>
        </p:txBody>
      </p:sp>
      <p:sp>
        <p:nvSpPr>
          <p:cNvPr id="710" name="Google Shape;710;p38"/>
          <p:cNvSpPr/>
          <p:nvPr/>
        </p:nvSpPr>
        <p:spPr>
          <a:xfrm>
            <a:off x="2739250" y="4071550"/>
            <a:ext cx="2627700" cy="1977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amiljen Grotesk"/>
              <a:ea typeface="Familjen Grotesk"/>
              <a:cs typeface="Familjen Grotesk"/>
              <a:sym typeface="Familjen Grotesk"/>
            </a:endParaRPr>
          </a:p>
        </p:txBody>
      </p:sp>
      <p:grpSp>
        <p:nvGrpSpPr>
          <p:cNvPr id="711" name="Google Shape;711;p38"/>
          <p:cNvGrpSpPr/>
          <p:nvPr/>
        </p:nvGrpSpPr>
        <p:grpSpPr>
          <a:xfrm>
            <a:off x="200916" y="2409931"/>
            <a:ext cx="610205" cy="572694"/>
            <a:chOff x="775325" y="4143525"/>
            <a:chExt cx="468776" cy="468884"/>
          </a:xfrm>
        </p:grpSpPr>
        <p:sp>
          <p:nvSpPr>
            <p:cNvPr id="712" name="Google Shape;712;p38"/>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8"/>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8"/>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8"/>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 name="Google Shape;716;p38"/>
          <p:cNvGrpSpPr/>
          <p:nvPr/>
        </p:nvGrpSpPr>
        <p:grpSpPr>
          <a:xfrm>
            <a:off x="8292213" y="2409928"/>
            <a:ext cx="610205" cy="572693"/>
            <a:chOff x="1278299" y="2439293"/>
            <a:chExt cx="410829" cy="332343"/>
          </a:xfrm>
        </p:grpSpPr>
        <p:sp>
          <p:nvSpPr>
            <p:cNvPr id="717" name="Google Shape;717;p3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Interactive Question</a:t>
            </a:r>
            <a:endParaRPr/>
          </a:p>
        </p:txBody>
      </p:sp>
      <p:sp>
        <p:nvSpPr>
          <p:cNvPr id="730" name="Google Shape;730;p39"/>
          <p:cNvSpPr txBox="1">
            <a:spLocks noGrp="1"/>
          </p:cNvSpPr>
          <p:nvPr>
            <p:ph type="body" idx="1"/>
          </p:nvPr>
        </p:nvSpPr>
        <p:spPr>
          <a:xfrm>
            <a:off x="720000" y="1152475"/>
            <a:ext cx="7704000" cy="209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3000"/>
          </a:p>
          <a:p>
            <a:pPr marL="0" lvl="0" indent="0" algn="ctr" rtl="0">
              <a:spcBef>
                <a:spcPts val="0"/>
              </a:spcBef>
              <a:spcAft>
                <a:spcPts val="0"/>
              </a:spcAft>
              <a:buNone/>
            </a:pPr>
            <a:endParaRPr sz="3000"/>
          </a:p>
          <a:p>
            <a:pPr marL="0" lvl="0" indent="0" algn="ctr" rtl="0">
              <a:spcBef>
                <a:spcPts val="0"/>
              </a:spcBef>
              <a:spcAft>
                <a:spcPts val="0"/>
              </a:spcAft>
              <a:buNone/>
            </a:pPr>
            <a:r>
              <a:rPr lang="en" sz="3000"/>
              <a:t>How would you use this in your daily life?</a:t>
            </a:r>
            <a:endParaRPr sz="3000"/>
          </a:p>
        </p:txBody>
      </p:sp>
      <p:grpSp>
        <p:nvGrpSpPr>
          <p:cNvPr id="731" name="Google Shape;731;p39"/>
          <p:cNvGrpSpPr/>
          <p:nvPr/>
        </p:nvGrpSpPr>
        <p:grpSpPr>
          <a:xfrm>
            <a:off x="5511439" y="3384831"/>
            <a:ext cx="1054388" cy="1031507"/>
            <a:chOff x="3040984" y="3681059"/>
            <a:chExt cx="356164" cy="355815"/>
          </a:xfrm>
        </p:grpSpPr>
        <p:sp>
          <p:nvSpPr>
            <p:cNvPr id="732" name="Google Shape;732;p3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Personal Opportunities</a:t>
            </a:r>
            <a:endParaRPr/>
          </a:p>
        </p:txBody>
      </p:sp>
      <p:sp>
        <p:nvSpPr>
          <p:cNvPr id="740" name="Google Shape;740;p40"/>
          <p:cNvSpPr txBox="1">
            <a:spLocks noGrp="1"/>
          </p:cNvSpPr>
          <p:nvPr>
            <p:ph type="body" idx="1"/>
          </p:nvPr>
        </p:nvSpPr>
        <p:spPr>
          <a:xfrm>
            <a:off x="720000" y="1297425"/>
            <a:ext cx="7704000" cy="3283500"/>
          </a:xfrm>
          <a:prstGeom prst="rect">
            <a:avLst/>
          </a:prstGeom>
        </p:spPr>
        <p:txBody>
          <a:bodyPr spcFirstLastPara="1" wrap="square" lIns="91425" tIns="91425" rIns="91425" bIns="91425" anchor="t" anchorCtr="0">
            <a:noAutofit/>
          </a:bodyPr>
          <a:lstStyle/>
          <a:p>
            <a:pPr marL="457200" lvl="0" indent="-317500" algn="just" rtl="0">
              <a:lnSpc>
                <a:spcPct val="200000"/>
              </a:lnSpc>
              <a:spcBef>
                <a:spcPts val="0"/>
              </a:spcBef>
              <a:spcAft>
                <a:spcPts val="0"/>
              </a:spcAft>
              <a:buSzPts val="1400"/>
              <a:buChar char="●"/>
            </a:pPr>
            <a:r>
              <a:rPr lang="en" sz="1400" b="1"/>
              <a:t>Personal Projects:</a:t>
            </a:r>
            <a:r>
              <a:rPr lang="en" sz="1400"/>
              <a:t> Use AI-generated images to enhance your personal projects.</a:t>
            </a:r>
            <a:endParaRPr sz="1400"/>
          </a:p>
          <a:p>
            <a:pPr marL="457200" lvl="0" indent="-317500" algn="just" rtl="0">
              <a:lnSpc>
                <a:spcPct val="200000"/>
              </a:lnSpc>
              <a:spcBef>
                <a:spcPts val="0"/>
              </a:spcBef>
              <a:spcAft>
                <a:spcPts val="0"/>
              </a:spcAft>
              <a:buSzPts val="1400"/>
              <a:buChar char="●"/>
            </a:pPr>
            <a:r>
              <a:rPr lang="en" sz="1400" b="1"/>
              <a:t>Image Enhancement: </a:t>
            </a:r>
            <a:r>
              <a:rPr lang="en" sz="1400"/>
              <a:t>Use AI tools to enhance and beautify personal photos, improving their quality, color, or style.</a:t>
            </a:r>
            <a:endParaRPr sz="1400"/>
          </a:p>
          <a:p>
            <a:pPr marL="457200" lvl="0" indent="-317500" algn="just" rtl="0">
              <a:lnSpc>
                <a:spcPct val="200000"/>
              </a:lnSpc>
              <a:spcBef>
                <a:spcPts val="0"/>
              </a:spcBef>
              <a:spcAft>
                <a:spcPts val="0"/>
              </a:spcAft>
              <a:buSzPts val="1400"/>
              <a:buChar char="●"/>
            </a:pPr>
            <a:r>
              <a:rPr lang="en" sz="1400" b="1"/>
              <a:t>Personalized Content for Gifts:</a:t>
            </a:r>
            <a:r>
              <a:rPr lang="en" sz="1400"/>
              <a:t> Custom AI-generated visuals can be created for gifts, cards, or personalized artwork for special occasions.</a:t>
            </a:r>
            <a:endParaRPr sz="1400"/>
          </a:p>
          <a:p>
            <a:pPr marL="457200" lvl="0" indent="-317500" algn="just" rtl="0">
              <a:lnSpc>
                <a:spcPct val="200000"/>
              </a:lnSpc>
              <a:spcBef>
                <a:spcPts val="0"/>
              </a:spcBef>
              <a:spcAft>
                <a:spcPts val="0"/>
              </a:spcAft>
              <a:buSzPts val="1400"/>
              <a:buChar char="●"/>
            </a:pPr>
            <a:r>
              <a:rPr lang="en" sz="1400" b="1"/>
              <a:t>Creative Hobbies:</a:t>
            </a:r>
            <a:r>
              <a:rPr lang="en" sz="1400"/>
              <a:t> Incorporate AI image generation into your creative hobbies, such as making posters, wallpapers, or digital collages.</a:t>
            </a:r>
            <a:endParaRPr sz="1400"/>
          </a:p>
        </p:txBody>
      </p:sp>
      <p:grpSp>
        <p:nvGrpSpPr>
          <p:cNvPr id="741" name="Google Shape;741;p40"/>
          <p:cNvGrpSpPr/>
          <p:nvPr/>
        </p:nvGrpSpPr>
        <p:grpSpPr>
          <a:xfrm>
            <a:off x="346600" y="1130918"/>
            <a:ext cx="373323" cy="572691"/>
            <a:chOff x="6410063" y="4135124"/>
            <a:chExt cx="159950" cy="364516"/>
          </a:xfrm>
        </p:grpSpPr>
        <p:sp>
          <p:nvSpPr>
            <p:cNvPr id="742" name="Google Shape;742;p4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40"/>
          <p:cNvGrpSpPr/>
          <p:nvPr/>
        </p:nvGrpSpPr>
        <p:grpSpPr>
          <a:xfrm>
            <a:off x="8423777" y="3740217"/>
            <a:ext cx="373318" cy="572674"/>
            <a:chOff x="6924652" y="4135505"/>
            <a:chExt cx="214378" cy="364135"/>
          </a:xfrm>
        </p:grpSpPr>
        <p:sp>
          <p:nvSpPr>
            <p:cNvPr id="747" name="Google Shape;747;p4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Investment Opportunities</a:t>
            </a:r>
            <a:endParaRPr/>
          </a:p>
        </p:txBody>
      </p:sp>
      <p:sp>
        <p:nvSpPr>
          <p:cNvPr id="756" name="Google Shape;756;p41"/>
          <p:cNvSpPr txBox="1">
            <a:spLocks noGrp="1"/>
          </p:cNvSpPr>
          <p:nvPr>
            <p:ph type="body" idx="1"/>
          </p:nvPr>
        </p:nvSpPr>
        <p:spPr>
          <a:xfrm>
            <a:off x="720000" y="1152475"/>
            <a:ext cx="7704000" cy="3915900"/>
          </a:xfrm>
          <a:prstGeom prst="rect">
            <a:avLst/>
          </a:prstGeom>
        </p:spPr>
        <p:txBody>
          <a:bodyPr spcFirstLastPara="1" wrap="square" lIns="91425" tIns="91425" rIns="91425" bIns="91425" anchor="t" anchorCtr="0">
            <a:noAutofit/>
          </a:bodyPr>
          <a:lstStyle/>
          <a:p>
            <a:pPr marL="457200" lvl="0" indent="-317500" algn="just" rtl="0">
              <a:lnSpc>
                <a:spcPct val="200000"/>
              </a:lnSpc>
              <a:spcBef>
                <a:spcPts val="0"/>
              </a:spcBef>
              <a:spcAft>
                <a:spcPts val="0"/>
              </a:spcAft>
              <a:buSzPts val="1400"/>
              <a:buChar char="●"/>
            </a:pPr>
            <a:r>
              <a:rPr lang="en" sz="1400" b="1"/>
              <a:t>Market Potential</a:t>
            </a:r>
            <a:r>
              <a:rPr lang="en" sz="1400"/>
              <a:t>: AI is the buzzword right now and the investors are ready to dive into this market given the products are feasible.</a:t>
            </a:r>
            <a:endParaRPr sz="1400"/>
          </a:p>
          <a:p>
            <a:pPr marL="457200" lvl="0" indent="-317500" algn="just" rtl="0">
              <a:lnSpc>
                <a:spcPct val="200000"/>
              </a:lnSpc>
              <a:spcBef>
                <a:spcPts val="0"/>
              </a:spcBef>
              <a:spcAft>
                <a:spcPts val="0"/>
              </a:spcAft>
              <a:buSzPts val="1400"/>
              <a:buChar char="●"/>
            </a:pPr>
            <a:r>
              <a:rPr lang="en" sz="1400" b="1"/>
              <a:t>AI Art and NFTs</a:t>
            </a:r>
            <a:r>
              <a:rPr lang="en" sz="1400"/>
              <a:t>: Investors interested in art and collectibles may explore opportunities to invest in AI-generated NFT art platforms and artists.</a:t>
            </a:r>
            <a:endParaRPr sz="1400"/>
          </a:p>
          <a:p>
            <a:pPr marL="457200" lvl="0" indent="-317500" algn="just" rtl="0">
              <a:lnSpc>
                <a:spcPct val="200000"/>
              </a:lnSpc>
              <a:spcBef>
                <a:spcPts val="0"/>
              </a:spcBef>
              <a:spcAft>
                <a:spcPts val="0"/>
              </a:spcAft>
              <a:buSzPts val="1400"/>
              <a:buChar char="●"/>
            </a:pPr>
            <a:r>
              <a:rPr lang="en" sz="1400" b="1"/>
              <a:t>Content Creation</a:t>
            </a:r>
            <a:r>
              <a:rPr lang="en" sz="1400"/>
              <a:t>: Platforms that offer AI-generated content for marketing, advertising, and social media campaigns are in demand.  Investors can evaluate companies providing scalable solutions in this space.</a:t>
            </a:r>
            <a:endParaRPr sz="1400"/>
          </a:p>
          <a:p>
            <a:pPr marL="457200" lvl="0" indent="-317500" algn="just" rtl="0">
              <a:lnSpc>
                <a:spcPct val="200000"/>
              </a:lnSpc>
              <a:spcBef>
                <a:spcPts val="0"/>
              </a:spcBef>
              <a:spcAft>
                <a:spcPts val="0"/>
              </a:spcAft>
              <a:buSzPts val="1400"/>
              <a:buChar char="●"/>
            </a:pPr>
            <a:r>
              <a:rPr lang="en" sz="1400" b="1"/>
              <a:t>Long-term Viability:</a:t>
            </a:r>
            <a:r>
              <a:rPr lang="en" sz="1400"/>
              <a:t> Considering this is a relatively new field, this market should stay here for sometime.</a:t>
            </a:r>
            <a:endParaRPr sz="1400"/>
          </a:p>
        </p:txBody>
      </p:sp>
      <p:grpSp>
        <p:nvGrpSpPr>
          <p:cNvPr id="757" name="Google Shape;757;p41"/>
          <p:cNvGrpSpPr/>
          <p:nvPr/>
        </p:nvGrpSpPr>
        <p:grpSpPr>
          <a:xfrm>
            <a:off x="8120668" y="1346356"/>
            <a:ext cx="645624" cy="572685"/>
            <a:chOff x="1421638" y="4125629"/>
            <a:chExt cx="374709" cy="374010"/>
          </a:xfrm>
        </p:grpSpPr>
        <p:sp>
          <p:nvSpPr>
            <p:cNvPr id="758" name="Google Shape;758;p41"/>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41"/>
          <p:cNvGrpSpPr/>
          <p:nvPr/>
        </p:nvGrpSpPr>
        <p:grpSpPr>
          <a:xfrm>
            <a:off x="220943" y="3416851"/>
            <a:ext cx="645611" cy="572708"/>
            <a:chOff x="3988156" y="3380210"/>
            <a:chExt cx="353954" cy="318880"/>
          </a:xfrm>
        </p:grpSpPr>
        <p:sp>
          <p:nvSpPr>
            <p:cNvPr id="761" name="Google Shape;761;p4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24"/>
          <p:cNvSpPr txBox="1">
            <a:spLocks noGrp="1"/>
          </p:cNvSpPr>
          <p:nvPr>
            <p:ph type="subTitle" idx="1"/>
          </p:nvPr>
        </p:nvSpPr>
        <p:spPr>
          <a:xfrm>
            <a:off x="764602" y="2316100"/>
            <a:ext cx="2401200" cy="50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Background</a:t>
            </a:r>
            <a:endParaRPr/>
          </a:p>
        </p:txBody>
      </p:sp>
      <p:sp>
        <p:nvSpPr>
          <p:cNvPr id="443" name="Google Shape;443;p24"/>
          <p:cNvSpPr txBox="1">
            <a:spLocks noGrp="1"/>
          </p:cNvSpPr>
          <p:nvPr>
            <p:ph type="title" idx="3"/>
          </p:nvPr>
        </p:nvSpPr>
        <p:spPr>
          <a:xfrm>
            <a:off x="1506778" y="1705982"/>
            <a:ext cx="917100" cy="59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444" name="Google Shape;444;p24"/>
          <p:cNvSpPr txBox="1">
            <a:spLocks noGrp="1"/>
          </p:cNvSpPr>
          <p:nvPr>
            <p:ph type="title" idx="4"/>
          </p:nvPr>
        </p:nvSpPr>
        <p:spPr>
          <a:xfrm>
            <a:off x="4111054" y="1705982"/>
            <a:ext cx="917100" cy="59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445" name="Google Shape;445;p24"/>
          <p:cNvSpPr txBox="1">
            <a:spLocks noGrp="1"/>
          </p:cNvSpPr>
          <p:nvPr>
            <p:ph type="title"/>
          </p:nvPr>
        </p:nvSpPr>
        <p:spPr>
          <a:xfrm>
            <a:off x="6720366" y="1705982"/>
            <a:ext cx="917100" cy="59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446" name="Google Shape;446;p24"/>
          <p:cNvSpPr txBox="1">
            <a:spLocks noGrp="1"/>
          </p:cNvSpPr>
          <p:nvPr>
            <p:ph type="title" idx="5"/>
          </p:nvPr>
        </p:nvSpPr>
        <p:spPr>
          <a:xfrm>
            <a:off x="2802178" y="3054900"/>
            <a:ext cx="917100" cy="59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447" name="Google Shape;447;p24"/>
          <p:cNvSpPr txBox="1">
            <a:spLocks noGrp="1"/>
          </p:cNvSpPr>
          <p:nvPr>
            <p:ph type="title" idx="6"/>
          </p:nvPr>
        </p:nvSpPr>
        <p:spPr>
          <a:xfrm>
            <a:off x="5635054" y="3054900"/>
            <a:ext cx="917100" cy="59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448" name="Google Shape;448;p24"/>
          <p:cNvSpPr txBox="1">
            <a:spLocks noGrp="1"/>
          </p:cNvSpPr>
          <p:nvPr>
            <p:ph type="title" idx="7"/>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49" name="Google Shape;449;p24"/>
          <p:cNvSpPr txBox="1">
            <a:spLocks noGrp="1"/>
          </p:cNvSpPr>
          <p:nvPr>
            <p:ph type="subTitle" idx="8"/>
          </p:nvPr>
        </p:nvSpPr>
        <p:spPr>
          <a:xfrm>
            <a:off x="3371400" y="2316100"/>
            <a:ext cx="2401200" cy="50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Opportunities</a:t>
            </a:r>
            <a:endParaRPr/>
          </a:p>
        </p:txBody>
      </p:sp>
      <p:sp>
        <p:nvSpPr>
          <p:cNvPr id="450" name="Google Shape;450;p24"/>
          <p:cNvSpPr txBox="1">
            <a:spLocks noGrp="1"/>
          </p:cNvSpPr>
          <p:nvPr>
            <p:ph type="subTitle" idx="9"/>
          </p:nvPr>
        </p:nvSpPr>
        <p:spPr>
          <a:xfrm>
            <a:off x="5978198" y="2316100"/>
            <a:ext cx="2401200" cy="50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Pros &amp; Cons</a:t>
            </a:r>
            <a:endParaRPr/>
          </a:p>
          <a:p>
            <a:pPr marL="0" lvl="0" indent="0" algn="ctr" rtl="0">
              <a:spcBef>
                <a:spcPts val="0"/>
              </a:spcBef>
              <a:spcAft>
                <a:spcPts val="0"/>
              </a:spcAft>
              <a:buNone/>
            </a:pPr>
            <a:endParaRPr/>
          </a:p>
        </p:txBody>
      </p:sp>
      <p:sp>
        <p:nvSpPr>
          <p:cNvPr id="451" name="Google Shape;451;p24"/>
          <p:cNvSpPr txBox="1">
            <a:spLocks noGrp="1"/>
          </p:cNvSpPr>
          <p:nvPr>
            <p:ph type="subTitle" idx="13"/>
          </p:nvPr>
        </p:nvSpPr>
        <p:spPr>
          <a:xfrm>
            <a:off x="2060002" y="3665125"/>
            <a:ext cx="2401200" cy="50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Application Scenarios</a:t>
            </a:r>
            <a:endParaRPr/>
          </a:p>
        </p:txBody>
      </p:sp>
      <p:sp>
        <p:nvSpPr>
          <p:cNvPr id="452" name="Google Shape;452;p24"/>
          <p:cNvSpPr txBox="1">
            <a:spLocks noGrp="1"/>
          </p:cNvSpPr>
          <p:nvPr>
            <p:ph type="subTitle" idx="14"/>
          </p:nvPr>
        </p:nvSpPr>
        <p:spPr>
          <a:xfrm>
            <a:off x="4895400" y="3665125"/>
            <a:ext cx="2401200" cy="50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Discussions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Investment Opportunities</a:t>
            </a:r>
            <a:endParaRPr/>
          </a:p>
        </p:txBody>
      </p:sp>
      <p:pic>
        <p:nvPicPr>
          <p:cNvPr id="771" name="Google Shape;771;p42"/>
          <p:cNvPicPr preferRelativeResize="0"/>
          <p:nvPr/>
        </p:nvPicPr>
        <p:blipFill>
          <a:blip r:embed="rId3">
            <a:alphaModFix/>
          </a:blip>
          <a:stretch>
            <a:fillRect/>
          </a:stretch>
        </p:blipFill>
        <p:spPr>
          <a:xfrm>
            <a:off x="1381125" y="1407300"/>
            <a:ext cx="6381750" cy="3333750"/>
          </a:xfrm>
          <a:prstGeom prst="rect">
            <a:avLst/>
          </a:prstGeom>
          <a:noFill/>
          <a:ln>
            <a:noFill/>
          </a:ln>
        </p:spPr>
      </p:pic>
      <p:grpSp>
        <p:nvGrpSpPr>
          <p:cNvPr id="772" name="Google Shape;772;p42"/>
          <p:cNvGrpSpPr/>
          <p:nvPr/>
        </p:nvGrpSpPr>
        <p:grpSpPr>
          <a:xfrm>
            <a:off x="220943" y="3416851"/>
            <a:ext cx="645611" cy="572708"/>
            <a:chOff x="3988156" y="3380210"/>
            <a:chExt cx="353954" cy="318880"/>
          </a:xfrm>
        </p:grpSpPr>
        <p:sp>
          <p:nvSpPr>
            <p:cNvPr id="773" name="Google Shape;773;p4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2"/>
          <p:cNvGrpSpPr/>
          <p:nvPr/>
        </p:nvGrpSpPr>
        <p:grpSpPr>
          <a:xfrm>
            <a:off x="8120668" y="1346356"/>
            <a:ext cx="645624" cy="572685"/>
            <a:chOff x="1421638" y="4125629"/>
            <a:chExt cx="374709" cy="374010"/>
          </a:xfrm>
        </p:grpSpPr>
        <p:sp>
          <p:nvSpPr>
            <p:cNvPr id="779" name="Google Shape;779;p42"/>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2"/>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Investment Opportunities</a:t>
            </a:r>
            <a:endParaRPr/>
          </a:p>
        </p:txBody>
      </p:sp>
      <p:pic>
        <p:nvPicPr>
          <p:cNvPr id="786" name="Google Shape;786;p43"/>
          <p:cNvPicPr preferRelativeResize="0"/>
          <p:nvPr/>
        </p:nvPicPr>
        <p:blipFill>
          <a:blip r:embed="rId3">
            <a:alphaModFix/>
          </a:blip>
          <a:stretch>
            <a:fillRect/>
          </a:stretch>
        </p:blipFill>
        <p:spPr>
          <a:xfrm>
            <a:off x="1381125" y="1330850"/>
            <a:ext cx="6381750" cy="3333750"/>
          </a:xfrm>
          <a:prstGeom prst="rect">
            <a:avLst/>
          </a:prstGeom>
          <a:noFill/>
          <a:ln>
            <a:noFill/>
          </a:ln>
          <a:effectLst>
            <a:outerShdw blurRad="57150" dist="19050" dir="5400000" algn="bl" rotWithShape="0">
              <a:srgbClr val="000000">
                <a:alpha val="50000"/>
              </a:srgbClr>
            </a:outerShdw>
          </a:effectLst>
        </p:spPr>
      </p:pic>
      <p:grpSp>
        <p:nvGrpSpPr>
          <p:cNvPr id="787" name="Google Shape;787;p43"/>
          <p:cNvGrpSpPr/>
          <p:nvPr/>
        </p:nvGrpSpPr>
        <p:grpSpPr>
          <a:xfrm>
            <a:off x="220943" y="3416851"/>
            <a:ext cx="645611" cy="572708"/>
            <a:chOff x="3988156" y="3380210"/>
            <a:chExt cx="353954" cy="318880"/>
          </a:xfrm>
        </p:grpSpPr>
        <p:sp>
          <p:nvSpPr>
            <p:cNvPr id="788" name="Google Shape;788;p43"/>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43"/>
          <p:cNvGrpSpPr/>
          <p:nvPr/>
        </p:nvGrpSpPr>
        <p:grpSpPr>
          <a:xfrm>
            <a:off x="8120668" y="1346356"/>
            <a:ext cx="645624" cy="572685"/>
            <a:chOff x="1421638" y="4125629"/>
            <a:chExt cx="374709" cy="374010"/>
          </a:xfrm>
        </p:grpSpPr>
        <p:sp>
          <p:nvSpPr>
            <p:cNvPr id="794" name="Google Shape;794;p43"/>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44"/>
          <p:cNvSpPr txBox="1">
            <a:spLocks noGrp="1"/>
          </p:cNvSpPr>
          <p:nvPr>
            <p:ph type="title"/>
          </p:nvPr>
        </p:nvSpPr>
        <p:spPr>
          <a:xfrm>
            <a:off x="2320950" y="1307100"/>
            <a:ext cx="66471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200"/>
              <a:t>Pros and Cons</a:t>
            </a:r>
            <a:endParaRPr sz="6200"/>
          </a:p>
        </p:txBody>
      </p:sp>
      <p:grpSp>
        <p:nvGrpSpPr>
          <p:cNvPr id="801" name="Google Shape;801;p44"/>
          <p:cNvGrpSpPr/>
          <p:nvPr/>
        </p:nvGrpSpPr>
        <p:grpSpPr>
          <a:xfrm>
            <a:off x="39" y="877593"/>
            <a:ext cx="2889928" cy="3083900"/>
            <a:chOff x="3565750" y="616750"/>
            <a:chExt cx="2528150" cy="2269075"/>
          </a:xfrm>
        </p:grpSpPr>
        <p:sp>
          <p:nvSpPr>
            <p:cNvPr id="802" name="Google Shape;802;p44"/>
            <p:cNvSpPr/>
            <p:nvPr/>
          </p:nvSpPr>
          <p:spPr>
            <a:xfrm>
              <a:off x="4378125" y="901175"/>
              <a:ext cx="429525" cy="583300"/>
            </a:xfrm>
            <a:custGeom>
              <a:avLst/>
              <a:gdLst/>
              <a:ahLst/>
              <a:cxnLst/>
              <a:rect l="l" t="t" r="r" b="b"/>
              <a:pathLst>
                <a:path w="17181" h="23332" extrusionOk="0">
                  <a:moveTo>
                    <a:pt x="7799" y="0"/>
                  </a:moveTo>
                  <a:cubicBezTo>
                    <a:pt x="7718" y="0"/>
                    <a:pt x="7640" y="7"/>
                    <a:pt x="7566" y="20"/>
                  </a:cubicBezTo>
                  <a:cubicBezTo>
                    <a:pt x="6230" y="261"/>
                    <a:pt x="4633" y="1932"/>
                    <a:pt x="4633" y="1932"/>
                  </a:cubicBezTo>
                  <a:cubicBezTo>
                    <a:pt x="0" y="7844"/>
                    <a:pt x="3065" y="20362"/>
                    <a:pt x="3074" y="20362"/>
                  </a:cubicBezTo>
                  <a:cubicBezTo>
                    <a:pt x="3074" y="20362"/>
                    <a:pt x="3074" y="20362"/>
                    <a:pt x="3074" y="20362"/>
                  </a:cubicBezTo>
                  <a:cubicBezTo>
                    <a:pt x="10201" y="21569"/>
                    <a:pt x="13320" y="23332"/>
                    <a:pt x="13320" y="23332"/>
                  </a:cubicBezTo>
                  <a:cubicBezTo>
                    <a:pt x="17180" y="20084"/>
                    <a:pt x="15027" y="15054"/>
                    <a:pt x="12336" y="11973"/>
                  </a:cubicBezTo>
                  <a:cubicBezTo>
                    <a:pt x="9812" y="9114"/>
                    <a:pt x="11594" y="4938"/>
                    <a:pt x="11371" y="4010"/>
                  </a:cubicBezTo>
                  <a:cubicBezTo>
                    <a:pt x="10815" y="1403"/>
                    <a:pt x="8989" y="0"/>
                    <a:pt x="7799" y="0"/>
                  </a:cubicBezTo>
                  <a:close/>
                </a:path>
              </a:pathLst>
            </a:custGeom>
            <a:solidFill>
              <a:srgbClr val="E56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4362175" y="1168475"/>
              <a:ext cx="205100" cy="287250"/>
            </a:xfrm>
            <a:custGeom>
              <a:avLst/>
              <a:gdLst/>
              <a:ahLst/>
              <a:cxnLst/>
              <a:rect l="l" t="t" r="r" b="b"/>
              <a:pathLst>
                <a:path w="8204" h="11490" extrusionOk="0">
                  <a:moveTo>
                    <a:pt x="650" y="0"/>
                  </a:moveTo>
                  <a:lnTo>
                    <a:pt x="0" y="11489"/>
                  </a:lnTo>
                  <a:lnTo>
                    <a:pt x="8204" y="10079"/>
                  </a:lnTo>
                  <a:lnTo>
                    <a:pt x="8204" y="1485"/>
                  </a:lnTo>
                  <a:lnTo>
                    <a:pt x="650" y="0"/>
                  </a:lnTo>
                  <a:close/>
                </a:path>
              </a:pathLst>
            </a:custGeom>
            <a:solidFill>
              <a:srgbClr val="FA9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4415525" y="1175900"/>
              <a:ext cx="151750" cy="218225"/>
            </a:xfrm>
            <a:custGeom>
              <a:avLst/>
              <a:gdLst/>
              <a:ahLst/>
              <a:cxnLst/>
              <a:rect l="l" t="t" r="r" b="b"/>
              <a:pathLst>
                <a:path w="6070" h="8729" extrusionOk="0">
                  <a:moveTo>
                    <a:pt x="1" y="0"/>
                  </a:moveTo>
                  <a:lnTo>
                    <a:pt x="1" y="0"/>
                  </a:lnTo>
                  <a:cubicBezTo>
                    <a:pt x="1" y="0"/>
                    <a:pt x="205" y="3879"/>
                    <a:pt x="1560" y="6181"/>
                  </a:cubicBezTo>
                  <a:cubicBezTo>
                    <a:pt x="2231" y="7328"/>
                    <a:pt x="3103" y="8728"/>
                    <a:pt x="4509" y="8728"/>
                  </a:cubicBezTo>
                  <a:cubicBezTo>
                    <a:pt x="4969" y="8728"/>
                    <a:pt x="5485" y="8579"/>
                    <a:pt x="6070" y="8223"/>
                  </a:cubicBezTo>
                  <a:lnTo>
                    <a:pt x="6070" y="1188"/>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4345000" y="970425"/>
              <a:ext cx="305800" cy="341700"/>
            </a:xfrm>
            <a:custGeom>
              <a:avLst/>
              <a:gdLst/>
              <a:ahLst/>
              <a:cxnLst/>
              <a:rect l="l" t="t" r="r" b="b"/>
              <a:pathLst>
                <a:path w="12232" h="13668" extrusionOk="0">
                  <a:moveTo>
                    <a:pt x="6295" y="1"/>
                  </a:moveTo>
                  <a:cubicBezTo>
                    <a:pt x="5875" y="1"/>
                    <a:pt x="5435" y="59"/>
                    <a:pt x="4975" y="182"/>
                  </a:cubicBezTo>
                  <a:cubicBezTo>
                    <a:pt x="1337" y="1148"/>
                    <a:pt x="0" y="3338"/>
                    <a:pt x="390" y="6400"/>
                  </a:cubicBezTo>
                  <a:cubicBezTo>
                    <a:pt x="755" y="9263"/>
                    <a:pt x="3958" y="13668"/>
                    <a:pt x="7407" y="13668"/>
                  </a:cubicBezTo>
                  <a:cubicBezTo>
                    <a:pt x="7647" y="13668"/>
                    <a:pt x="7888" y="13646"/>
                    <a:pt x="8130" y="13602"/>
                  </a:cubicBezTo>
                  <a:cubicBezTo>
                    <a:pt x="11285" y="13045"/>
                    <a:pt x="12232" y="8015"/>
                    <a:pt x="11471" y="5119"/>
                  </a:cubicBezTo>
                  <a:cubicBezTo>
                    <a:pt x="10719" y="2257"/>
                    <a:pt x="8907" y="1"/>
                    <a:pt x="6295" y="1"/>
                  </a:cubicBezTo>
                  <a:close/>
                </a:path>
              </a:pathLst>
            </a:custGeom>
            <a:solidFill>
              <a:srgbClr val="FA9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4286525" y="1141800"/>
              <a:ext cx="104425" cy="75425"/>
            </a:xfrm>
            <a:custGeom>
              <a:avLst/>
              <a:gdLst/>
              <a:ahLst/>
              <a:cxnLst/>
              <a:rect l="l" t="t" r="r" b="b"/>
              <a:pathLst>
                <a:path w="4177" h="3017" extrusionOk="0">
                  <a:moveTo>
                    <a:pt x="1690" y="1"/>
                  </a:moveTo>
                  <a:cubicBezTo>
                    <a:pt x="796" y="1"/>
                    <a:pt x="1" y="348"/>
                    <a:pt x="1" y="1049"/>
                  </a:cubicBezTo>
                  <a:cubicBezTo>
                    <a:pt x="10" y="2425"/>
                    <a:pt x="1154" y="3017"/>
                    <a:pt x="2240" y="3017"/>
                  </a:cubicBezTo>
                  <a:cubicBezTo>
                    <a:pt x="3232" y="3017"/>
                    <a:pt x="4176" y="2522"/>
                    <a:pt x="4158" y="1680"/>
                  </a:cubicBezTo>
                  <a:cubicBezTo>
                    <a:pt x="4137" y="566"/>
                    <a:pt x="2833" y="1"/>
                    <a:pt x="1690" y="1"/>
                  </a:cubicBezTo>
                  <a:close/>
                </a:path>
              </a:pathLst>
            </a:custGeom>
            <a:solidFill>
              <a:srgbClr val="FE8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4308350" y="1171250"/>
              <a:ext cx="58025" cy="25075"/>
            </a:xfrm>
            <a:custGeom>
              <a:avLst/>
              <a:gdLst/>
              <a:ahLst/>
              <a:cxnLst/>
              <a:rect l="l" t="t" r="r" b="b"/>
              <a:pathLst>
                <a:path w="2321" h="1003" fill="none" extrusionOk="0">
                  <a:moveTo>
                    <a:pt x="0" y="223"/>
                  </a:moveTo>
                  <a:cubicBezTo>
                    <a:pt x="835" y="1"/>
                    <a:pt x="1782" y="316"/>
                    <a:pt x="2320" y="1003"/>
                  </a:cubicBezTo>
                </a:path>
              </a:pathLst>
            </a:custGeom>
            <a:noFill/>
            <a:ln w="6950" cap="rnd" cmpd="sng">
              <a:solidFill>
                <a:srgbClr val="7B1732"/>
              </a:solidFill>
              <a:prstDash val="solid"/>
              <a:miter lim="185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4092100" y="902125"/>
              <a:ext cx="451525" cy="546750"/>
            </a:xfrm>
            <a:custGeom>
              <a:avLst/>
              <a:gdLst/>
              <a:ahLst/>
              <a:cxnLst/>
              <a:rect l="l" t="t" r="r" b="b"/>
              <a:pathLst>
                <a:path w="18061" h="21870" extrusionOk="0">
                  <a:moveTo>
                    <a:pt x="14348" y="0"/>
                  </a:moveTo>
                  <a:cubicBezTo>
                    <a:pt x="11490" y="0"/>
                    <a:pt x="7796" y="167"/>
                    <a:pt x="6070" y="1448"/>
                  </a:cubicBezTo>
                  <a:cubicBezTo>
                    <a:pt x="3602" y="3248"/>
                    <a:pt x="3212" y="7276"/>
                    <a:pt x="3138" y="10747"/>
                  </a:cubicBezTo>
                  <a:cubicBezTo>
                    <a:pt x="3100" y="13642"/>
                    <a:pt x="2636" y="14422"/>
                    <a:pt x="2284" y="16037"/>
                  </a:cubicBezTo>
                  <a:cubicBezTo>
                    <a:pt x="2284" y="16037"/>
                    <a:pt x="57" y="18654"/>
                    <a:pt x="38" y="19452"/>
                  </a:cubicBezTo>
                  <a:cubicBezTo>
                    <a:pt x="1" y="20231"/>
                    <a:pt x="502" y="20417"/>
                    <a:pt x="502" y="20417"/>
                  </a:cubicBezTo>
                  <a:cubicBezTo>
                    <a:pt x="780" y="19304"/>
                    <a:pt x="2451" y="18524"/>
                    <a:pt x="2451" y="18524"/>
                  </a:cubicBezTo>
                  <a:lnTo>
                    <a:pt x="2451" y="18524"/>
                  </a:lnTo>
                  <a:cubicBezTo>
                    <a:pt x="1244" y="19934"/>
                    <a:pt x="1114" y="20733"/>
                    <a:pt x="1300" y="20770"/>
                  </a:cubicBezTo>
                  <a:cubicBezTo>
                    <a:pt x="1692" y="20872"/>
                    <a:pt x="2599" y="21224"/>
                    <a:pt x="3076" y="21224"/>
                  </a:cubicBezTo>
                  <a:cubicBezTo>
                    <a:pt x="3119" y="21224"/>
                    <a:pt x="3158" y="21221"/>
                    <a:pt x="3193" y="21215"/>
                  </a:cubicBezTo>
                  <a:cubicBezTo>
                    <a:pt x="3583" y="21141"/>
                    <a:pt x="5198" y="19619"/>
                    <a:pt x="5198" y="19619"/>
                  </a:cubicBezTo>
                  <a:lnTo>
                    <a:pt x="5198" y="19619"/>
                  </a:lnTo>
                  <a:cubicBezTo>
                    <a:pt x="5383" y="20176"/>
                    <a:pt x="4307" y="21438"/>
                    <a:pt x="4307" y="21438"/>
                  </a:cubicBezTo>
                  <a:cubicBezTo>
                    <a:pt x="4307" y="21438"/>
                    <a:pt x="4597" y="21650"/>
                    <a:pt x="5524" y="21650"/>
                  </a:cubicBezTo>
                  <a:cubicBezTo>
                    <a:pt x="5792" y="21650"/>
                    <a:pt x="6114" y="21632"/>
                    <a:pt x="6497" y="21586"/>
                  </a:cubicBezTo>
                  <a:cubicBezTo>
                    <a:pt x="7778" y="21419"/>
                    <a:pt x="9077" y="19731"/>
                    <a:pt x="9077" y="19730"/>
                  </a:cubicBezTo>
                  <a:lnTo>
                    <a:pt x="9077" y="19730"/>
                  </a:lnTo>
                  <a:cubicBezTo>
                    <a:pt x="9244" y="20881"/>
                    <a:pt x="8056" y="21865"/>
                    <a:pt x="8056" y="21865"/>
                  </a:cubicBezTo>
                  <a:cubicBezTo>
                    <a:pt x="8056" y="21865"/>
                    <a:pt x="8134" y="21869"/>
                    <a:pt x="8273" y="21869"/>
                  </a:cubicBezTo>
                  <a:cubicBezTo>
                    <a:pt x="8876" y="21869"/>
                    <a:pt x="10624" y="21783"/>
                    <a:pt x="12028" y="20863"/>
                  </a:cubicBezTo>
                  <a:cubicBezTo>
                    <a:pt x="13086" y="20176"/>
                    <a:pt x="10562" y="14552"/>
                    <a:pt x="12065" y="12399"/>
                  </a:cubicBezTo>
                  <a:cubicBezTo>
                    <a:pt x="14348" y="9169"/>
                    <a:pt x="13699" y="6756"/>
                    <a:pt x="14181" y="4139"/>
                  </a:cubicBezTo>
                  <a:cubicBezTo>
                    <a:pt x="14385" y="3063"/>
                    <a:pt x="15355" y="2794"/>
                    <a:pt x="16274" y="2794"/>
                  </a:cubicBezTo>
                  <a:cubicBezTo>
                    <a:pt x="17193" y="2794"/>
                    <a:pt x="18060" y="3063"/>
                    <a:pt x="18060" y="3063"/>
                  </a:cubicBezTo>
                  <a:cubicBezTo>
                    <a:pt x="18060" y="3063"/>
                    <a:pt x="17503" y="0"/>
                    <a:pt x="14348" y="0"/>
                  </a:cubicBezTo>
                  <a:close/>
                </a:path>
              </a:pathLst>
            </a:custGeom>
            <a:solidFill>
              <a:srgbClr val="B9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4425725" y="711400"/>
              <a:ext cx="514625" cy="739675"/>
            </a:xfrm>
            <a:custGeom>
              <a:avLst/>
              <a:gdLst/>
              <a:ahLst/>
              <a:cxnLst/>
              <a:rect l="l" t="t" r="r" b="b"/>
              <a:pathLst>
                <a:path w="20585" h="29587" fill="none" extrusionOk="0">
                  <a:moveTo>
                    <a:pt x="1" y="27582"/>
                  </a:moveTo>
                  <a:cubicBezTo>
                    <a:pt x="2080" y="29587"/>
                    <a:pt x="5903" y="29234"/>
                    <a:pt x="7555" y="26895"/>
                  </a:cubicBezTo>
                  <a:cubicBezTo>
                    <a:pt x="8075" y="26134"/>
                    <a:pt x="8409" y="25225"/>
                    <a:pt x="8687" y="24315"/>
                  </a:cubicBezTo>
                  <a:cubicBezTo>
                    <a:pt x="9467" y="21810"/>
                    <a:pt x="10061" y="19230"/>
                    <a:pt x="10451" y="16613"/>
                  </a:cubicBezTo>
                  <a:cubicBezTo>
                    <a:pt x="10952" y="13086"/>
                    <a:pt x="11137" y="9448"/>
                    <a:pt x="12529" y="6163"/>
                  </a:cubicBezTo>
                  <a:cubicBezTo>
                    <a:pt x="13958" y="2896"/>
                    <a:pt x="17021" y="1"/>
                    <a:pt x="20585" y="131"/>
                  </a:cubicBezTo>
                </a:path>
              </a:pathLst>
            </a:custGeom>
            <a:noFill/>
            <a:ln w="65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3754300" y="1413950"/>
              <a:ext cx="1844950" cy="1069575"/>
            </a:xfrm>
            <a:custGeom>
              <a:avLst/>
              <a:gdLst/>
              <a:ahLst/>
              <a:cxnLst/>
              <a:rect l="l" t="t" r="r" b="b"/>
              <a:pathLst>
                <a:path w="73798" h="42783" extrusionOk="0">
                  <a:moveTo>
                    <a:pt x="39436" y="0"/>
                  </a:moveTo>
                  <a:cubicBezTo>
                    <a:pt x="38328" y="0"/>
                    <a:pt x="37197" y="30"/>
                    <a:pt x="36045" y="93"/>
                  </a:cubicBezTo>
                  <a:lnTo>
                    <a:pt x="24297" y="1652"/>
                  </a:lnTo>
                  <a:cubicBezTo>
                    <a:pt x="24297" y="1652"/>
                    <a:pt x="10339" y="2858"/>
                    <a:pt x="1" y="21085"/>
                  </a:cubicBezTo>
                  <a:lnTo>
                    <a:pt x="20120" y="29437"/>
                  </a:lnTo>
                  <a:cubicBezTo>
                    <a:pt x="20120" y="29437"/>
                    <a:pt x="15425" y="34504"/>
                    <a:pt x="11081" y="42782"/>
                  </a:cubicBezTo>
                  <a:lnTo>
                    <a:pt x="56351" y="42522"/>
                  </a:lnTo>
                  <a:lnTo>
                    <a:pt x="53455" y="28305"/>
                  </a:lnTo>
                  <a:cubicBezTo>
                    <a:pt x="56083" y="25914"/>
                    <a:pt x="56103" y="23461"/>
                    <a:pt x="55546" y="21688"/>
                  </a:cubicBezTo>
                  <a:lnTo>
                    <a:pt x="55546" y="21688"/>
                  </a:lnTo>
                  <a:lnTo>
                    <a:pt x="57724" y="25651"/>
                  </a:lnTo>
                  <a:lnTo>
                    <a:pt x="73798" y="10951"/>
                  </a:lnTo>
                  <a:cubicBezTo>
                    <a:pt x="73798" y="10951"/>
                    <a:pt x="60718" y="0"/>
                    <a:pt x="39436" y="0"/>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3969350" y="2433375"/>
              <a:ext cx="1204250" cy="114800"/>
            </a:xfrm>
            <a:custGeom>
              <a:avLst/>
              <a:gdLst/>
              <a:ahLst/>
              <a:cxnLst/>
              <a:rect l="l" t="t" r="r" b="b"/>
              <a:pathLst>
                <a:path w="48170" h="4592" extrusionOk="0">
                  <a:moveTo>
                    <a:pt x="29111" y="1"/>
                  </a:moveTo>
                  <a:cubicBezTo>
                    <a:pt x="16107" y="1"/>
                    <a:pt x="1026" y="868"/>
                    <a:pt x="698" y="1801"/>
                  </a:cubicBezTo>
                  <a:cubicBezTo>
                    <a:pt x="0" y="3782"/>
                    <a:pt x="9979" y="4591"/>
                    <a:pt x="20926" y="4591"/>
                  </a:cubicBezTo>
                  <a:cubicBezTo>
                    <a:pt x="33871" y="4591"/>
                    <a:pt x="48170" y="3460"/>
                    <a:pt x="47767" y="1801"/>
                  </a:cubicBezTo>
                  <a:cubicBezTo>
                    <a:pt x="47449" y="488"/>
                    <a:pt x="38864" y="1"/>
                    <a:pt x="29111"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4639175" y="2328175"/>
              <a:ext cx="511375" cy="47225"/>
            </a:xfrm>
            <a:custGeom>
              <a:avLst/>
              <a:gdLst/>
              <a:ahLst/>
              <a:cxnLst/>
              <a:rect l="l" t="t" r="r" b="b"/>
              <a:pathLst>
                <a:path w="20455" h="1889" extrusionOk="0">
                  <a:moveTo>
                    <a:pt x="5352" y="0"/>
                  </a:moveTo>
                  <a:cubicBezTo>
                    <a:pt x="2280" y="0"/>
                    <a:pt x="178" y="162"/>
                    <a:pt x="131" y="162"/>
                  </a:cubicBezTo>
                  <a:cubicBezTo>
                    <a:pt x="56" y="162"/>
                    <a:pt x="1" y="199"/>
                    <a:pt x="1" y="274"/>
                  </a:cubicBezTo>
                  <a:cubicBezTo>
                    <a:pt x="1" y="348"/>
                    <a:pt x="56" y="385"/>
                    <a:pt x="131" y="385"/>
                  </a:cubicBezTo>
                  <a:cubicBezTo>
                    <a:pt x="178" y="385"/>
                    <a:pt x="2242" y="229"/>
                    <a:pt x="5265" y="229"/>
                  </a:cubicBezTo>
                  <a:cubicBezTo>
                    <a:pt x="9382" y="229"/>
                    <a:pt x="15279" y="519"/>
                    <a:pt x="20288" y="1888"/>
                  </a:cubicBezTo>
                  <a:lnTo>
                    <a:pt x="20306" y="1888"/>
                  </a:lnTo>
                  <a:cubicBezTo>
                    <a:pt x="20362" y="1888"/>
                    <a:pt x="20399" y="1851"/>
                    <a:pt x="20417" y="1796"/>
                  </a:cubicBezTo>
                  <a:cubicBezTo>
                    <a:pt x="20455" y="1740"/>
                    <a:pt x="20417" y="1684"/>
                    <a:pt x="20362" y="1666"/>
                  </a:cubicBezTo>
                  <a:cubicBezTo>
                    <a:pt x="15360" y="293"/>
                    <a:pt x="9480" y="0"/>
                    <a:pt x="5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4283750" y="1598700"/>
              <a:ext cx="185175" cy="471850"/>
            </a:xfrm>
            <a:custGeom>
              <a:avLst/>
              <a:gdLst/>
              <a:ahLst/>
              <a:cxnLst/>
              <a:rect l="l" t="t" r="r" b="b"/>
              <a:pathLst>
                <a:path w="7407" h="18874" extrusionOk="0">
                  <a:moveTo>
                    <a:pt x="2205" y="0"/>
                  </a:moveTo>
                  <a:cubicBezTo>
                    <a:pt x="2181" y="0"/>
                    <a:pt x="2158" y="11"/>
                    <a:pt x="2135" y="34"/>
                  </a:cubicBezTo>
                  <a:cubicBezTo>
                    <a:pt x="2079" y="71"/>
                    <a:pt x="2061" y="145"/>
                    <a:pt x="2116" y="183"/>
                  </a:cubicBezTo>
                  <a:cubicBezTo>
                    <a:pt x="2116" y="220"/>
                    <a:pt x="3378" y="1834"/>
                    <a:pt x="3768" y="4897"/>
                  </a:cubicBezTo>
                  <a:cubicBezTo>
                    <a:pt x="4381" y="10057"/>
                    <a:pt x="2061" y="15254"/>
                    <a:pt x="19" y="18687"/>
                  </a:cubicBezTo>
                  <a:cubicBezTo>
                    <a:pt x="0" y="18743"/>
                    <a:pt x="19" y="18817"/>
                    <a:pt x="75" y="18836"/>
                  </a:cubicBezTo>
                  <a:cubicBezTo>
                    <a:pt x="93" y="18873"/>
                    <a:pt x="112" y="18873"/>
                    <a:pt x="130" y="18873"/>
                  </a:cubicBezTo>
                  <a:cubicBezTo>
                    <a:pt x="167" y="18873"/>
                    <a:pt x="205" y="18855"/>
                    <a:pt x="242" y="18799"/>
                  </a:cubicBezTo>
                  <a:cubicBezTo>
                    <a:pt x="7406" y="6716"/>
                    <a:pt x="2339" y="127"/>
                    <a:pt x="2302" y="53"/>
                  </a:cubicBezTo>
                  <a:cubicBezTo>
                    <a:pt x="2270" y="20"/>
                    <a:pt x="2237" y="0"/>
                    <a:pt x="2205"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4461475" y="2090100"/>
              <a:ext cx="337825" cy="69525"/>
            </a:xfrm>
            <a:custGeom>
              <a:avLst/>
              <a:gdLst/>
              <a:ahLst/>
              <a:cxnLst/>
              <a:rect l="l" t="t" r="r" b="b"/>
              <a:pathLst>
                <a:path w="13513" h="2781" extrusionOk="0">
                  <a:moveTo>
                    <a:pt x="13378" y="0"/>
                  </a:moveTo>
                  <a:cubicBezTo>
                    <a:pt x="13355" y="0"/>
                    <a:pt x="13331" y="10"/>
                    <a:pt x="13308" y="34"/>
                  </a:cubicBezTo>
                  <a:cubicBezTo>
                    <a:pt x="10721" y="1970"/>
                    <a:pt x="8123" y="2556"/>
                    <a:pt x="5929" y="2556"/>
                  </a:cubicBezTo>
                  <a:cubicBezTo>
                    <a:pt x="2612" y="2556"/>
                    <a:pt x="219" y="1218"/>
                    <a:pt x="186" y="1185"/>
                  </a:cubicBezTo>
                  <a:cubicBezTo>
                    <a:pt x="167" y="1180"/>
                    <a:pt x="149" y="1178"/>
                    <a:pt x="131" y="1178"/>
                  </a:cubicBezTo>
                  <a:cubicBezTo>
                    <a:pt x="78" y="1178"/>
                    <a:pt x="33" y="1198"/>
                    <a:pt x="19" y="1240"/>
                  </a:cubicBezTo>
                  <a:cubicBezTo>
                    <a:pt x="0" y="1296"/>
                    <a:pt x="19" y="1370"/>
                    <a:pt x="56" y="1389"/>
                  </a:cubicBezTo>
                  <a:cubicBezTo>
                    <a:pt x="111" y="1426"/>
                    <a:pt x="2561" y="2781"/>
                    <a:pt x="5958" y="2781"/>
                  </a:cubicBezTo>
                  <a:cubicBezTo>
                    <a:pt x="8185" y="2781"/>
                    <a:pt x="10821" y="2187"/>
                    <a:pt x="13457" y="219"/>
                  </a:cubicBezTo>
                  <a:cubicBezTo>
                    <a:pt x="13494" y="164"/>
                    <a:pt x="13512" y="89"/>
                    <a:pt x="13475" y="52"/>
                  </a:cubicBezTo>
                  <a:cubicBezTo>
                    <a:pt x="13443" y="20"/>
                    <a:pt x="13410" y="0"/>
                    <a:pt x="13378"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5088350" y="1769200"/>
              <a:ext cx="146200" cy="355625"/>
            </a:xfrm>
            <a:custGeom>
              <a:avLst/>
              <a:gdLst/>
              <a:ahLst/>
              <a:cxnLst/>
              <a:rect l="l" t="t" r="r" b="b"/>
              <a:pathLst>
                <a:path w="5848" h="14225" extrusionOk="0">
                  <a:moveTo>
                    <a:pt x="108" y="0"/>
                  </a:moveTo>
                  <a:cubicBezTo>
                    <a:pt x="96" y="0"/>
                    <a:pt x="84" y="3"/>
                    <a:pt x="75" y="7"/>
                  </a:cubicBezTo>
                  <a:cubicBezTo>
                    <a:pt x="19" y="63"/>
                    <a:pt x="0" y="119"/>
                    <a:pt x="19" y="174"/>
                  </a:cubicBezTo>
                  <a:cubicBezTo>
                    <a:pt x="5513" y="10420"/>
                    <a:pt x="112" y="14002"/>
                    <a:pt x="75" y="14021"/>
                  </a:cubicBezTo>
                  <a:cubicBezTo>
                    <a:pt x="0" y="14076"/>
                    <a:pt x="0" y="14132"/>
                    <a:pt x="19" y="14188"/>
                  </a:cubicBezTo>
                  <a:cubicBezTo>
                    <a:pt x="38" y="14206"/>
                    <a:pt x="75" y="14225"/>
                    <a:pt x="112" y="14225"/>
                  </a:cubicBezTo>
                  <a:cubicBezTo>
                    <a:pt x="130" y="14225"/>
                    <a:pt x="167" y="14225"/>
                    <a:pt x="186" y="14206"/>
                  </a:cubicBezTo>
                  <a:cubicBezTo>
                    <a:pt x="260" y="14188"/>
                    <a:pt x="5847" y="10513"/>
                    <a:pt x="223" y="63"/>
                  </a:cubicBezTo>
                  <a:cubicBezTo>
                    <a:pt x="195" y="21"/>
                    <a:pt x="147" y="0"/>
                    <a:pt x="108"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5269775" y="1614225"/>
              <a:ext cx="228775" cy="170950"/>
            </a:xfrm>
            <a:custGeom>
              <a:avLst/>
              <a:gdLst/>
              <a:ahLst/>
              <a:cxnLst/>
              <a:rect l="l" t="t" r="r" b="b"/>
              <a:pathLst>
                <a:path w="9151" h="6838" extrusionOk="0">
                  <a:moveTo>
                    <a:pt x="9031" y="0"/>
                  </a:moveTo>
                  <a:cubicBezTo>
                    <a:pt x="9017" y="0"/>
                    <a:pt x="9001" y="3"/>
                    <a:pt x="8984" y="7"/>
                  </a:cubicBezTo>
                  <a:cubicBezTo>
                    <a:pt x="4826" y="1492"/>
                    <a:pt x="93" y="6596"/>
                    <a:pt x="56" y="6652"/>
                  </a:cubicBezTo>
                  <a:cubicBezTo>
                    <a:pt x="1" y="6689"/>
                    <a:pt x="1" y="6763"/>
                    <a:pt x="56" y="6800"/>
                  </a:cubicBezTo>
                  <a:cubicBezTo>
                    <a:pt x="75" y="6837"/>
                    <a:pt x="93" y="6837"/>
                    <a:pt x="112" y="6837"/>
                  </a:cubicBezTo>
                  <a:cubicBezTo>
                    <a:pt x="168" y="6837"/>
                    <a:pt x="186" y="6819"/>
                    <a:pt x="205" y="6782"/>
                  </a:cubicBezTo>
                  <a:cubicBezTo>
                    <a:pt x="260" y="6744"/>
                    <a:pt x="4938" y="1677"/>
                    <a:pt x="9058" y="230"/>
                  </a:cubicBezTo>
                  <a:cubicBezTo>
                    <a:pt x="9114" y="193"/>
                    <a:pt x="9151" y="155"/>
                    <a:pt x="9114" y="81"/>
                  </a:cubicBezTo>
                  <a:cubicBezTo>
                    <a:pt x="9100" y="24"/>
                    <a:pt x="9075" y="0"/>
                    <a:pt x="9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3818800" y="1832000"/>
              <a:ext cx="395375" cy="118350"/>
            </a:xfrm>
            <a:custGeom>
              <a:avLst/>
              <a:gdLst/>
              <a:ahLst/>
              <a:cxnLst/>
              <a:rect l="l" t="t" r="r" b="b"/>
              <a:pathLst>
                <a:path w="15815" h="4734" extrusionOk="0">
                  <a:moveTo>
                    <a:pt x="212" y="0"/>
                  </a:moveTo>
                  <a:cubicBezTo>
                    <a:pt x="152" y="0"/>
                    <a:pt x="118" y="1"/>
                    <a:pt x="112" y="1"/>
                  </a:cubicBezTo>
                  <a:cubicBezTo>
                    <a:pt x="38" y="1"/>
                    <a:pt x="1" y="38"/>
                    <a:pt x="1" y="112"/>
                  </a:cubicBezTo>
                  <a:cubicBezTo>
                    <a:pt x="1" y="187"/>
                    <a:pt x="38" y="224"/>
                    <a:pt x="112" y="224"/>
                  </a:cubicBezTo>
                  <a:cubicBezTo>
                    <a:pt x="116" y="224"/>
                    <a:pt x="142" y="223"/>
                    <a:pt x="190" y="223"/>
                  </a:cubicBezTo>
                  <a:cubicBezTo>
                    <a:pt x="1038" y="223"/>
                    <a:pt x="8599" y="340"/>
                    <a:pt x="15610" y="4715"/>
                  </a:cubicBezTo>
                  <a:cubicBezTo>
                    <a:pt x="15629" y="4734"/>
                    <a:pt x="15647" y="4734"/>
                    <a:pt x="15684" y="4734"/>
                  </a:cubicBezTo>
                  <a:cubicBezTo>
                    <a:pt x="15703" y="4734"/>
                    <a:pt x="15740" y="4715"/>
                    <a:pt x="15796" y="4678"/>
                  </a:cubicBezTo>
                  <a:cubicBezTo>
                    <a:pt x="15814" y="4641"/>
                    <a:pt x="15796" y="4548"/>
                    <a:pt x="15740" y="4530"/>
                  </a:cubicBezTo>
                  <a:cubicBezTo>
                    <a:pt x="8724" y="132"/>
                    <a:pt x="1167" y="0"/>
                    <a:pt x="2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3692875" y="1927450"/>
              <a:ext cx="590250" cy="252850"/>
            </a:xfrm>
            <a:custGeom>
              <a:avLst/>
              <a:gdLst/>
              <a:ahLst/>
              <a:cxnLst/>
              <a:rect l="l" t="t" r="r" b="b"/>
              <a:pathLst>
                <a:path w="23610" h="10114" extrusionOk="0">
                  <a:moveTo>
                    <a:pt x="4300" y="1"/>
                  </a:moveTo>
                  <a:cubicBezTo>
                    <a:pt x="3325" y="1"/>
                    <a:pt x="2659" y="175"/>
                    <a:pt x="2458" y="563"/>
                  </a:cubicBezTo>
                  <a:cubicBezTo>
                    <a:pt x="0" y="5333"/>
                    <a:pt x="13126" y="10113"/>
                    <a:pt x="19409" y="10113"/>
                  </a:cubicBezTo>
                  <a:cubicBezTo>
                    <a:pt x="21146" y="10113"/>
                    <a:pt x="22360" y="9748"/>
                    <a:pt x="22577" y="8916"/>
                  </a:cubicBezTo>
                  <a:cubicBezTo>
                    <a:pt x="23610" y="5005"/>
                    <a:pt x="9523" y="1"/>
                    <a:pt x="4300"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5159850" y="1678225"/>
              <a:ext cx="506000" cy="403375"/>
            </a:xfrm>
            <a:custGeom>
              <a:avLst/>
              <a:gdLst/>
              <a:ahLst/>
              <a:cxnLst/>
              <a:rect l="l" t="t" r="r" b="b"/>
              <a:pathLst>
                <a:path w="20240" h="16135" extrusionOk="0">
                  <a:moveTo>
                    <a:pt x="16417" y="1"/>
                  </a:moveTo>
                  <a:cubicBezTo>
                    <a:pt x="11556" y="1"/>
                    <a:pt x="1" y="13103"/>
                    <a:pt x="1539" y="15098"/>
                  </a:cubicBezTo>
                  <a:cubicBezTo>
                    <a:pt x="2093" y="15819"/>
                    <a:pt x="2834" y="16134"/>
                    <a:pt x="3698" y="16134"/>
                  </a:cubicBezTo>
                  <a:cubicBezTo>
                    <a:pt x="9355" y="16134"/>
                    <a:pt x="20240" y="2588"/>
                    <a:pt x="17631" y="398"/>
                  </a:cubicBezTo>
                  <a:cubicBezTo>
                    <a:pt x="17303" y="126"/>
                    <a:pt x="16892" y="1"/>
                    <a:pt x="16417"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4016950" y="2429350"/>
              <a:ext cx="1176300" cy="453675"/>
            </a:xfrm>
            <a:custGeom>
              <a:avLst/>
              <a:gdLst/>
              <a:ahLst/>
              <a:cxnLst/>
              <a:rect l="l" t="t" r="r" b="b"/>
              <a:pathLst>
                <a:path w="47052" h="18147" extrusionOk="0">
                  <a:moveTo>
                    <a:pt x="26512" y="0"/>
                  </a:moveTo>
                  <a:cubicBezTo>
                    <a:pt x="19995" y="0"/>
                    <a:pt x="11566" y="320"/>
                    <a:pt x="1206" y="1331"/>
                  </a:cubicBezTo>
                  <a:cubicBezTo>
                    <a:pt x="1206" y="1331"/>
                    <a:pt x="167" y="15437"/>
                    <a:pt x="0" y="18147"/>
                  </a:cubicBezTo>
                  <a:lnTo>
                    <a:pt x="24129" y="18147"/>
                  </a:lnTo>
                  <a:lnTo>
                    <a:pt x="23535" y="11613"/>
                  </a:lnTo>
                  <a:lnTo>
                    <a:pt x="26226" y="18147"/>
                  </a:lnTo>
                  <a:lnTo>
                    <a:pt x="47051" y="18147"/>
                  </a:lnTo>
                  <a:cubicBezTo>
                    <a:pt x="47051" y="18147"/>
                    <a:pt x="44081" y="4319"/>
                    <a:pt x="43246" y="941"/>
                  </a:cubicBezTo>
                  <a:cubicBezTo>
                    <a:pt x="43246" y="941"/>
                    <a:pt x="37696" y="0"/>
                    <a:pt x="26512" y="0"/>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4664700" y="2614175"/>
              <a:ext cx="116950" cy="271650"/>
            </a:xfrm>
            <a:custGeom>
              <a:avLst/>
              <a:gdLst/>
              <a:ahLst/>
              <a:cxnLst/>
              <a:rect l="l" t="t" r="r" b="b"/>
              <a:pathLst>
                <a:path w="4678" h="10866" extrusionOk="0">
                  <a:moveTo>
                    <a:pt x="141" y="1"/>
                  </a:moveTo>
                  <a:cubicBezTo>
                    <a:pt x="126" y="1"/>
                    <a:pt x="111" y="3"/>
                    <a:pt x="93" y="7"/>
                  </a:cubicBezTo>
                  <a:cubicBezTo>
                    <a:pt x="38" y="63"/>
                    <a:pt x="1" y="100"/>
                    <a:pt x="38" y="174"/>
                  </a:cubicBezTo>
                  <a:lnTo>
                    <a:pt x="4418" y="10810"/>
                  </a:lnTo>
                  <a:cubicBezTo>
                    <a:pt x="4437" y="10847"/>
                    <a:pt x="4474" y="10865"/>
                    <a:pt x="4529" y="10865"/>
                  </a:cubicBezTo>
                  <a:lnTo>
                    <a:pt x="4585" y="10865"/>
                  </a:lnTo>
                  <a:cubicBezTo>
                    <a:pt x="4641" y="10828"/>
                    <a:pt x="4678" y="10772"/>
                    <a:pt x="4641" y="10717"/>
                  </a:cubicBezTo>
                  <a:lnTo>
                    <a:pt x="260" y="81"/>
                  </a:lnTo>
                  <a:cubicBezTo>
                    <a:pt x="218" y="25"/>
                    <a:pt x="186"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4601600" y="2514475"/>
              <a:ext cx="156850" cy="208000"/>
            </a:xfrm>
            <a:custGeom>
              <a:avLst/>
              <a:gdLst/>
              <a:ahLst/>
              <a:cxnLst/>
              <a:rect l="l" t="t" r="r" b="b"/>
              <a:pathLst>
                <a:path w="6274" h="8320" extrusionOk="0">
                  <a:moveTo>
                    <a:pt x="6142" y="0"/>
                  </a:moveTo>
                  <a:cubicBezTo>
                    <a:pt x="6111" y="0"/>
                    <a:pt x="6079" y="14"/>
                    <a:pt x="6051" y="42"/>
                  </a:cubicBezTo>
                  <a:cubicBezTo>
                    <a:pt x="1541" y="4589"/>
                    <a:pt x="56" y="8116"/>
                    <a:pt x="19" y="8153"/>
                  </a:cubicBezTo>
                  <a:cubicBezTo>
                    <a:pt x="0" y="8227"/>
                    <a:pt x="19" y="8301"/>
                    <a:pt x="93" y="8320"/>
                  </a:cubicBezTo>
                  <a:lnTo>
                    <a:pt x="149" y="8320"/>
                  </a:lnTo>
                  <a:cubicBezTo>
                    <a:pt x="186" y="8320"/>
                    <a:pt x="242" y="8301"/>
                    <a:pt x="260" y="8246"/>
                  </a:cubicBezTo>
                  <a:cubicBezTo>
                    <a:pt x="260" y="8227"/>
                    <a:pt x="1727" y="4719"/>
                    <a:pt x="6218" y="190"/>
                  </a:cubicBezTo>
                  <a:cubicBezTo>
                    <a:pt x="6274" y="153"/>
                    <a:pt x="6274" y="79"/>
                    <a:pt x="6218" y="42"/>
                  </a:cubicBezTo>
                  <a:cubicBezTo>
                    <a:pt x="6200" y="14"/>
                    <a:pt x="6172" y="0"/>
                    <a:pt x="6142"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4137575" y="2446825"/>
              <a:ext cx="23225" cy="439000"/>
            </a:xfrm>
            <a:custGeom>
              <a:avLst/>
              <a:gdLst/>
              <a:ahLst/>
              <a:cxnLst/>
              <a:rect l="l" t="t" r="r" b="b"/>
              <a:pathLst>
                <a:path w="929" h="17560" extrusionOk="0">
                  <a:moveTo>
                    <a:pt x="706" y="1"/>
                  </a:moveTo>
                  <a:cubicBezTo>
                    <a:pt x="632" y="1"/>
                    <a:pt x="576" y="38"/>
                    <a:pt x="576" y="112"/>
                  </a:cubicBezTo>
                  <a:cubicBezTo>
                    <a:pt x="576" y="224"/>
                    <a:pt x="706" y="11935"/>
                    <a:pt x="1" y="17429"/>
                  </a:cubicBezTo>
                  <a:cubicBezTo>
                    <a:pt x="1" y="17504"/>
                    <a:pt x="56" y="17559"/>
                    <a:pt x="112" y="17559"/>
                  </a:cubicBezTo>
                  <a:cubicBezTo>
                    <a:pt x="186" y="17559"/>
                    <a:pt x="242" y="17522"/>
                    <a:pt x="242" y="17448"/>
                  </a:cubicBezTo>
                  <a:cubicBezTo>
                    <a:pt x="929" y="11954"/>
                    <a:pt x="817" y="224"/>
                    <a:pt x="817" y="112"/>
                  </a:cubicBezTo>
                  <a:cubicBezTo>
                    <a:pt x="817" y="38"/>
                    <a:pt x="762" y="1"/>
                    <a:pt x="7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4365425" y="616750"/>
              <a:ext cx="832000" cy="1022250"/>
            </a:xfrm>
            <a:custGeom>
              <a:avLst/>
              <a:gdLst/>
              <a:ahLst/>
              <a:cxnLst/>
              <a:rect l="l" t="t" r="r" b="b"/>
              <a:pathLst>
                <a:path w="33280" h="40890" extrusionOk="0">
                  <a:moveTo>
                    <a:pt x="557" y="1"/>
                  </a:moveTo>
                  <a:lnTo>
                    <a:pt x="0" y="40426"/>
                  </a:lnTo>
                  <a:lnTo>
                    <a:pt x="32704" y="40890"/>
                  </a:lnTo>
                  <a:lnTo>
                    <a:pt x="33279" y="446"/>
                  </a:lnTo>
                  <a:lnTo>
                    <a:pt x="557" y="1"/>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4426675" y="617675"/>
              <a:ext cx="882100" cy="1022725"/>
            </a:xfrm>
            <a:custGeom>
              <a:avLst/>
              <a:gdLst/>
              <a:ahLst/>
              <a:cxnLst/>
              <a:rect l="l" t="t" r="r" b="b"/>
              <a:pathLst>
                <a:path w="35284" h="40909" extrusionOk="0">
                  <a:moveTo>
                    <a:pt x="557" y="1"/>
                  </a:moveTo>
                  <a:lnTo>
                    <a:pt x="0" y="40426"/>
                  </a:lnTo>
                  <a:lnTo>
                    <a:pt x="34727" y="40908"/>
                  </a:lnTo>
                  <a:lnTo>
                    <a:pt x="35284" y="483"/>
                  </a:lnTo>
                  <a:lnTo>
                    <a:pt x="5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4"/>
            <p:cNvSpPr/>
            <p:nvPr/>
          </p:nvSpPr>
          <p:spPr>
            <a:xfrm>
              <a:off x="4545450" y="716625"/>
              <a:ext cx="628300" cy="762950"/>
            </a:xfrm>
            <a:custGeom>
              <a:avLst/>
              <a:gdLst/>
              <a:ahLst/>
              <a:cxnLst/>
              <a:rect l="l" t="t" r="r" b="b"/>
              <a:pathLst>
                <a:path w="25132" h="30518" extrusionOk="0">
                  <a:moveTo>
                    <a:pt x="13832" y="0"/>
                  </a:moveTo>
                  <a:cubicBezTo>
                    <a:pt x="13199" y="0"/>
                    <a:pt x="12525" y="29"/>
                    <a:pt x="11805" y="89"/>
                  </a:cubicBezTo>
                  <a:cubicBezTo>
                    <a:pt x="2952" y="831"/>
                    <a:pt x="1" y="10149"/>
                    <a:pt x="2135" y="18798"/>
                  </a:cubicBezTo>
                  <a:cubicBezTo>
                    <a:pt x="3713" y="25220"/>
                    <a:pt x="14032" y="30343"/>
                    <a:pt x="15684" y="30510"/>
                  </a:cubicBezTo>
                  <a:cubicBezTo>
                    <a:pt x="15740" y="30515"/>
                    <a:pt x="15799" y="30517"/>
                    <a:pt x="15862" y="30517"/>
                  </a:cubicBezTo>
                  <a:cubicBezTo>
                    <a:pt x="17692" y="30517"/>
                    <a:pt x="22759" y="28506"/>
                    <a:pt x="23925" y="28004"/>
                  </a:cubicBezTo>
                  <a:cubicBezTo>
                    <a:pt x="25132" y="27522"/>
                    <a:pt x="23368" y="18817"/>
                    <a:pt x="23276" y="11634"/>
                  </a:cubicBezTo>
                  <a:cubicBezTo>
                    <a:pt x="23189" y="4944"/>
                    <a:pt x="22094" y="0"/>
                    <a:pt x="13832" y="0"/>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4"/>
            <p:cNvSpPr/>
            <p:nvPr/>
          </p:nvSpPr>
          <p:spPr>
            <a:xfrm>
              <a:off x="4432700" y="616750"/>
              <a:ext cx="474700" cy="653150"/>
            </a:xfrm>
            <a:custGeom>
              <a:avLst/>
              <a:gdLst/>
              <a:ahLst/>
              <a:cxnLst/>
              <a:rect l="l" t="t" r="r" b="b"/>
              <a:pathLst>
                <a:path w="18988" h="26126" extrusionOk="0">
                  <a:moveTo>
                    <a:pt x="316" y="1"/>
                  </a:moveTo>
                  <a:lnTo>
                    <a:pt x="0" y="26060"/>
                  </a:lnTo>
                  <a:cubicBezTo>
                    <a:pt x="257" y="26104"/>
                    <a:pt x="518" y="26126"/>
                    <a:pt x="783" y="26126"/>
                  </a:cubicBezTo>
                  <a:cubicBezTo>
                    <a:pt x="3834" y="26126"/>
                    <a:pt x="7283" y="23286"/>
                    <a:pt x="7573" y="20195"/>
                  </a:cubicBezTo>
                  <a:cubicBezTo>
                    <a:pt x="8223" y="12548"/>
                    <a:pt x="6552" y="8650"/>
                    <a:pt x="14533" y="5253"/>
                  </a:cubicBezTo>
                  <a:cubicBezTo>
                    <a:pt x="17058" y="4177"/>
                    <a:pt x="18988" y="2599"/>
                    <a:pt x="18988" y="260"/>
                  </a:cubicBezTo>
                  <a:lnTo>
                    <a:pt x="316" y="1"/>
                  </a:ln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4428525" y="618025"/>
              <a:ext cx="337825" cy="500825"/>
            </a:xfrm>
            <a:custGeom>
              <a:avLst/>
              <a:gdLst/>
              <a:ahLst/>
              <a:cxnLst/>
              <a:rect l="l" t="t" r="r" b="b"/>
              <a:pathLst>
                <a:path w="13513" h="20033" extrusionOk="0">
                  <a:moveTo>
                    <a:pt x="13363" y="0"/>
                  </a:moveTo>
                  <a:cubicBezTo>
                    <a:pt x="13303" y="0"/>
                    <a:pt x="13253" y="36"/>
                    <a:pt x="13253" y="98"/>
                  </a:cubicBezTo>
                  <a:cubicBezTo>
                    <a:pt x="12881" y="2511"/>
                    <a:pt x="11508" y="4738"/>
                    <a:pt x="9503" y="6223"/>
                  </a:cubicBezTo>
                  <a:cubicBezTo>
                    <a:pt x="9188" y="6446"/>
                    <a:pt x="8872" y="6668"/>
                    <a:pt x="8538" y="6873"/>
                  </a:cubicBezTo>
                  <a:cubicBezTo>
                    <a:pt x="8074" y="7170"/>
                    <a:pt x="7610" y="7467"/>
                    <a:pt x="7183" y="7838"/>
                  </a:cubicBezTo>
                  <a:cubicBezTo>
                    <a:pt x="5977" y="8859"/>
                    <a:pt x="5142" y="10325"/>
                    <a:pt x="4882" y="11884"/>
                  </a:cubicBezTo>
                  <a:cubicBezTo>
                    <a:pt x="4770" y="12515"/>
                    <a:pt x="4770" y="13128"/>
                    <a:pt x="4733" y="13740"/>
                  </a:cubicBezTo>
                  <a:cubicBezTo>
                    <a:pt x="4733" y="14315"/>
                    <a:pt x="4715" y="14947"/>
                    <a:pt x="4622" y="15522"/>
                  </a:cubicBezTo>
                  <a:cubicBezTo>
                    <a:pt x="4283" y="17592"/>
                    <a:pt x="2502" y="19783"/>
                    <a:pt x="385" y="19783"/>
                  </a:cubicBezTo>
                  <a:cubicBezTo>
                    <a:pt x="301" y="19783"/>
                    <a:pt x="216" y="19779"/>
                    <a:pt x="130" y="19772"/>
                  </a:cubicBezTo>
                  <a:cubicBezTo>
                    <a:pt x="75" y="19772"/>
                    <a:pt x="0" y="19847"/>
                    <a:pt x="0" y="19884"/>
                  </a:cubicBezTo>
                  <a:cubicBezTo>
                    <a:pt x="0" y="19939"/>
                    <a:pt x="56" y="19995"/>
                    <a:pt x="130" y="19995"/>
                  </a:cubicBezTo>
                  <a:cubicBezTo>
                    <a:pt x="223" y="20032"/>
                    <a:pt x="316" y="20032"/>
                    <a:pt x="409" y="20032"/>
                  </a:cubicBezTo>
                  <a:cubicBezTo>
                    <a:pt x="2636" y="20032"/>
                    <a:pt x="4529" y="17749"/>
                    <a:pt x="4863" y="15540"/>
                  </a:cubicBezTo>
                  <a:cubicBezTo>
                    <a:pt x="4956" y="14947"/>
                    <a:pt x="4956" y="14334"/>
                    <a:pt x="4975" y="13740"/>
                  </a:cubicBezTo>
                  <a:cubicBezTo>
                    <a:pt x="4993" y="13128"/>
                    <a:pt x="5012" y="12497"/>
                    <a:pt x="5104" y="11903"/>
                  </a:cubicBezTo>
                  <a:cubicBezTo>
                    <a:pt x="5364" y="10399"/>
                    <a:pt x="6181" y="8970"/>
                    <a:pt x="7332" y="8005"/>
                  </a:cubicBezTo>
                  <a:cubicBezTo>
                    <a:pt x="7759" y="7652"/>
                    <a:pt x="8223" y="7355"/>
                    <a:pt x="8687" y="7058"/>
                  </a:cubicBezTo>
                  <a:cubicBezTo>
                    <a:pt x="8984" y="6854"/>
                    <a:pt x="9336" y="6631"/>
                    <a:pt x="9633" y="6409"/>
                  </a:cubicBezTo>
                  <a:cubicBezTo>
                    <a:pt x="11693" y="4905"/>
                    <a:pt x="13123" y="2604"/>
                    <a:pt x="13494" y="135"/>
                  </a:cubicBezTo>
                  <a:cubicBezTo>
                    <a:pt x="13512" y="79"/>
                    <a:pt x="13457" y="5"/>
                    <a:pt x="13401" y="5"/>
                  </a:cubicBezTo>
                  <a:cubicBezTo>
                    <a:pt x="13388" y="2"/>
                    <a:pt x="13376" y="0"/>
                    <a:pt x="13363"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5035925" y="1290500"/>
              <a:ext cx="263575" cy="350350"/>
            </a:xfrm>
            <a:custGeom>
              <a:avLst/>
              <a:gdLst/>
              <a:ahLst/>
              <a:cxnLst/>
              <a:rect l="l" t="t" r="r" b="b"/>
              <a:pathLst>
                <a:path w="10543" h="14014" extrusionOk="0">
                  <a:moveTo>
                    <a:pt x="10543" y="1"/>
                  </a:moveTo>
                  <a:cubicBezTo>
                    <a:pt x="9169" y="873"/>
                    <a:pt x="8130" y="1690"/>
                    <a:pt x="7461" y="3174"/>
                  </a:cubicBezTo>
                  <a:cubicBezTo>
                    <a:pt x="6589" y="5049"/>
                    <a:pt x="6385" y="7351"/>
                    <a:pt x="4826" y="8724"/>
                  </a:cubicBezTo>
                  <a:cubicBezTo>
                    <a:pt x="3972" y="9467"/>
                    <a:pt x="2840" y="9801"/>
                    <a:pt x="1949" y="10525"/>
                  </a:cubicBezTo>
                  <a:cubicBezTo>
                    <a:pt x="984" y="11341"/>
                    <a:pt x="0" y="12622"/>
                    <a:pt x="37" y="13884"/>
                  </a:cubicBezTo>
                  <a:lnTo>
                    <a:pt x="10338" y="14014"/>
                  </a:lnTo>
                  <a:lnTo>
                    <a:pt x="10543" y="1"/>
                  </a:ln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4501375" y="1208125"/>
              <a:ext cx="387925" cy="412350"/>
            </a:xfrm>
            <a:custGeom>
              <a:avLst/>
              <a:gdLst/>
              <a:ahLst/>
              <a:cxnLst/>
              <a:rect l="l" t="t" r="r" b="b"/>
              <a:pathLst>
                <a:path w="15517" h="16494" extrusionOk="0">
                  <a:moveTo>
                    <a:pt x="5695" y="0"/>
                  </a:moveTo>
                  <a:cubicBezTo>
                    <a:pt x="5190" y="0"/>
                    <a:pt x="4825" y="271"/>
                    <a:pt x="4603" y="1068"/>
                  </a:cubicBezTo>
                  <a:cubicBezTo>
                    <a:pt x="4232" y="2460"/>
                    <a:pt x="3917" y="3815"/>
                    <a:pt x="3453" y="5189"/>
                  </a:cubicBezTo>
                  <a:cubicBezTo>
                    <a:pt x="3230" y="5950"/>
                    <a:pt x="0" y="12762"/>
                    <a:pt x="75" y="12817"/>
                  </a:cubicBezTo>
                  <a:cubicBezTo>
                    <a:pt x="1300" y="14154"/>
                    <a:pt x="3341" y="14116"/>
                    <a:pt x="5123" y="14451"/>
                  </a:cubicBezTo>
                  <a:cubicBezTo>
                    <a:pt x="7896" y="14956"/>
                    <a:pt x="10583" y="16494"/>
                    <a:pt x="13335" y="16494"/>
                  </a:cubicBezTo>
                  <a:cubicBezTo>
                    <a:pt x="13714" y="16494"/>
                    <a:pt x="14095" y="16465"/>
                    <a:pt x="14478" y="16399"/>
                  </a:cubicBezTo>
                  <a:cubicBezTo>
                    <a:pt x="13865" y="14618"/>
                    <a:pt x="15313" y="12780"/>
                    <a:pt x="15443" y="10905"/>
                  </a:cubicBezTo>
                  <a:cubicBezTo>
                    <a:pt x="15517" y="10089"/>
                    <a:pt x="15331" y="9272"/>
                    <a:pt x="15071" y="8493"/>
                  </a:cubicBezTo>
                  <a:cubicBezTo>
                    <a:pt x="13865" y="4799"/>
                    <a:pt x="10895" y="1737"/>
                    <a:pt x="7257" y="419"/>
                  </a:cubicBezTo>
                  <a:cubicBezTo>
                    <a:pt x="6640" y="190"/>
                    <a:pt x="6118" y="0"/>
                    <a:pt x="5695" y="0"/>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4938925" y="762550"/>
              <a:ext cx="251075" cy="385750"/>
            </a:xfrm>
            <a:custGeom>
              <a:avLst/>
              <a:gdLst/>
              <a:ahLst/>
              <a:cxnLst/>
              <a:rect l="l" t="t" r="r" b="b"/>
              <a:pathLst>
                <a:path w="10043" h="15430" extrusionOk="0">
                  <a:moveTo>
                    <a:pt x="6177" y="0"/>
                  </a:moveTo>
                  <a:cubicBezTo>
                    <a:pt x="4717" y="0"/>
                    <a:pt x="3135" y="988"/>
                    <a:pt x="2024" y="2038"/>
                  </a:cubicBezTo>
                  <a:cubicBezTo>
                    <a:pt x="799" y="3208"/>
                    <a:pt x="1" y="4878"/>
                    <a:pt x="112" y="6548"/>
                  </a:cubicBezTo>
                  <a:cubicBezTo>
                    <a:pt x="205" y="7996"/>
                    <a:pt x="910" y="9351"/>
                    <a:pt x="1430" y="10725"/>
                  </a:cubicBezTo>
                  <a:cubicBezTo>
                    <a:pt x="1876" y="11857"/>
                    <a:pt x="2173" y="13063"/>
                    <a:pt x="2896" y="14028"/>
                  </a:cubicBezTo>
                  <a:cubicBezTo>
                    <a:pt x="3490" y="14856"/>
                    <a:pt x="4404" y="15429"/>
                    <a:pt x="5359" y="15429"/>
                  </a:cubicBezTo>
                  <a:cubicBezTo>
                    <a:pt x="5839" y="15429"/>
                    <a:pt x="6329" y="15285"/>
                    <a:pt x="6794" y="14956"/>
                  </a:cubicBezTo>
                  <a:cubicBezTo>
                    <a:pt x="8984" y="13453"/>
                    <a:pt x="9782" y="10558"/>
                    <a:pt x="9912" y="7885"/>
                  </a:cubicBezTo>
                  <a:cubicBezTo>
                    <a:pt x="10042" y="5639"/>
                    <a:pt x="9912" y="2781"/>
                    <a:pt x="8335" y="999"/>
                  </a:cubicBezTo>
                  <a:cubicBezTo>
                    <a:pt x="7712" y="285"/>
                    <a:pt x="6962" y="0"/>
                    <a:pt x="6177" y="0"/>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4982550" y="901700"/>
              <a:ext cx="154075" cy="75625"/>
            </a:xfrm>
            <a:custGeom>
              <a:avLst/>
              <a:gdLst/>
              <a:ahLst/>
              <a:cxnLst/>
              <a:rect l="l" t="t" r="r" b="b"/>
              <a:pathLst>
                <a:path w="6163" h="3025" extrusionOk="0">
                  <a:moveTo>
                    <a:pt x="3540" y="0"/>
                  </a:moveTo>
                  <a:cubicBezTo>
                    <a:pt x="3418" y="0"/>
                    <a:pt x="3290" y="6"/>
                    <a:pt x="3156" y="17"/>
                  </a:cubicBezTo>
                  <a:cubicBezTo>
                    <a:pt x="56" y="296"/>
                    <a:pt x="1" y="2486"/>
                    <a:pt x="1" y="2504"/>
                  </a:cubicBezTo>
                  <a:cubicBezTo>
                    <a:pt x="1" y="2579"/>
                    <a:pt x="56" y="2616"/>
                    <a:pt x="131" y="2616"/>
                  </a:cubicBezTo>
                  <a:cubicBezTo>
                    <a:pt x="186" y="2616"/>
                    <a:pt x="242" y="2579"/>
                    <a:pt x="242" y="2504"/>
                  </a:cubicBezTo>
                  <a:cubicBezTo>
                    <a:pt x="242" y="2430"/>
                    <a:pt x="279" y="500"/>
                    <a:pt x="3193" y="259"/>
                  </a:cubicBezTo>
                  <a:cubicBezTo>
                    <a:pt x="3326" y="245"/>
                    <a:pt x="3452" y="239"/>
                    <a:pt x="3573" y="239"/>
                  </a:cubicBezTo>
                  <a:cubicBezTo>
                    <a:pt x="4982" y="239"/>
                    <a:pt x="5559" y="1097"/>
                    <a:pt x="5884" y="1781"/>
                  </a:cubicBezTo>
                  <a:cubicBezTo>
                    <a:pt x="5628" y="1992"/>
                    <a:pt x="4699" y="2778"/>
                    <a:pt x="3534" y="2778"/>
                  </a:cubicBezTo>
                  <a:cubicBezTo>
                    <a:pt x="3264" y="2778"/>
                    <a:pt x="2982" y="2736"/>
                    <a:pt x="2692" y="2634"/>
                  </a:cubicBezTo>
                  <a:cubicBezTo>
                    <a:pt x="2302" y="2504"/>
                    <a:pt x="2061" y="2226"/>
                    <a:pt x="2117" y="1873"/>
                  </a:cubicBezTo>
                  <a:cubicBezTo>
                    <a:pt x="2154" y="1465"/>
                    <a:pt x="2562" y="1001"/>
                    <a:pt x="3230" y="927"/>
                  </a:cubicBezTo>
                  <a:cubicBezTo>
                    <a:pt x="3299" y="918"/>
                    <a:pt x="3363" y="914"/>
                    <a:pt x="3422" y="914"/>
                  </a:cubicBezTo>
                  <a:cubicBezTo>
                    <a:pt x="3864" y="914"/>
                    <a:pt x="4070" y="1139"/>
                    <a:pt x="4103" y="1335"/>
                  </a:cubicBezTo>
                  <a:cubicBezTo>
                    <a:pt x="4158" y="1595"/>
                    <a:pt x="3991" y="1911"/>
                    <a:pt x="3546" y="2022"/>
                  </a:cubicBezTo>
                  <a:cubicBezTo>
                    <a:pt x="3490" y="2040"/>
                    <a:pt x="3434" y="2096"/>
                    <a:pt x="3453" y="2152"/>
                  </a:cubicBezTo>
                  <a:cubicBezTo>
                    <a:pt x="3484" y="2213"/>
                    <a:pt x="3514" y="2249"/>
                    <a:pt x="3566" y="2249"/>
                  </a:cubicBezTo>
                  <a:cubicBezTo>
                    <a:pt x="3577" y="2249"/>
                    <a:pt x="3589" y="2248"/>
                    <a:pt x="3601" y="2245"/>
                  </a:cubicBezTo>
                  <a:cubicBezTo>
                    <a:pt x="4177" y="2115"/>
                    <a:pt x="4418" y="1669"/>
                    <a:pt x="4344" y="1317"/>
                  </a:cubicBezTo>
                  <a:cubicBezTo>
                    <a:pt x="4278" y="990"/>
                    <a:pt x="3969" y="706"/>
                    <a:pt x="3427" y="706"/>
                  </a:cubicBezTo>
                  <a:cubicBezTo>
                    <a:pt x="3353" y="706"/>
                    <a:pt x="3275" y="712"/>
                    <a:pt x="3193" y="723"/>
                  </a:cubicBezTo>
                  <a:cubicBezTo>
                    <a:pt x="2395" y="815"/>
                    <a:pt x="1931" y="1354"/>
                    <a:pt x="1894" y="1855"/>
                  </a:cubicBezTo>
                  <a:cubicBezTo>
                    <a:pt x="1838" y="2319"/>
                    <a:pt x="2117" y="2709"/>
                    <a:pt x="2636" y="2876"/>
                  </a:cubicBezTo>
                  <a:cubicBezTo>
                    <a:pt x="2933" y="2968"/>
                    <a:pt x="3249" y="3024"/>
                    <a:pt x="3527" y="3024"/>
                  </a:cubicBezTo>
                  <a:cubicBezTo>
                    <a:pt x="4975" y="3024"/>
                    <a:pt x="6088" y="1911"/>
                    <a:pt x="6107" y="1873"/>
                  </a:cubicBezTo>
                  <a:cubicBezTo>
                    <a:pt x="6126" y="1855"/>
                    <a:pt x="6163" y="1799"/>
                    <a:pt x="6126" y="1762"/>
                  </a:cubicBezTo>
                  <a:cubicBezTo>
                    <a:pt x="5780" y="985"/>
                    <a:pt x="5162" y="0"/>
                    <a:pt x="3540"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4881850" y="830375"/>
              <a:ext cx="314175" cy="641125"/>
            </a:xfrm>
            <a:custGeom>
              <a:avLst/>
              <a:gdLst/>
              <a:ahLst/>
              <a:cxnLst/>
              <a:rect l="l" t="t" r="r" b="b"/>
              <a:pathLst>
                <a:path w="12567" h="25645" extrusionOk="0">
                  <a:moveTo>
                    <a:pt x="7908" y="18368"/>
                  </a:moveTo>
                  <a:cubicBezTo>
                    <a:pt x="7963" y="18406"/>
                    <a:pt x="8001" y="18424"/>
                    <a:pt x="8019" y="18461"/>
                  </a:cubicBezTo>
                  <a:cubicBezTo>
                    <a:pt x="8075" y="18554"/>
                    <a:pt x="8001" y="18703"/>
                    <a:pt x="7908" y="18777"/>
                  </a:cubicBezTo>
                  <a:cubicBezTo>
                    <a:pt x="7796" y="18870"/>
                    <a:pt x="7629" y="18888"/>
                    <a:pt x="7462" y="18907"/>
                  </a:cubicBezTo>
                  <a:cubicBezTo>
                    <a:pt x="7314" y="18907"/>
                    <a:pt x="7165" y="18925"/>
                    <a:pt x="7035" y="18962"/>
                  </a:cubicBezTo>
                  <a:cubicBezTo>
                    <a:pt x="7147" y="18795"/>
                    <a:pt x="7277" y="18628"/>
                    <a:pt x="7444" y="18517"/>
                  </a:cubicBezTo>
                  <a:cubicBezTo>
                    <a:pt x="7555" y="18424"/>
                    <a:pt x="7704" y="18368"/>
                    <a:pt x="7815" y="18368"/>
                  </a:cubicBezTo>
                  <a:close/>
                  <a:moveTo>
                    <a:pt x="224" y="20169"/>
                  </a:moveTo>
                  <a:cubicBezTo>
                    <a:pt x="279" y="20187"/>
                    <a:pt x="317" y="20206"/>
                    <a:pt x="372" y="20262"/>
                  </a:cubicBezTo>
                  <a:cubicBezTo>
                    <a:pt x="317" y="20262"/>
                    <a:pt x="298" y="20280"/>
                    <a:pt x="261" y="20280"/>
                  </a:cubicBezTo>
                  <a:cubicBezTo>
                    <a:pt x="224" y="20243"/>
                    <a:pt x="224" y="20225"/>
                    <a:pt x="224" y="20206"/>
                  </a:cubicBezTo>
                  <a:lnTo>
                    <a:pt x="224" y="20169"/>
                  </a:lnTo>
                  <a:close/>
                  <a:moveTo>
                    <a:pt x="6534" y="19241"/>
                  </a:moveTo>
                  <a:cubicBezTo>
                    <a:pt x="6497" y="19315"/>
                    <a:pt x="6423" y="19426"/>
                    <a:pt x="6386" y="19519"/>
                  </a:cubicBezTo>
                  <a:cubicBezTo>
                    <a:pt x="6237" y="19798"/>
                    <a:pt x="6070" y="20076"/>
                    <a:pt x="5885" y="20299"/>
                  </a:cubicBezTo>
                  <a:cubicBezTo>
                    <a:pt x="5421" y="20911"/>
                    <a:pt x="4678" y="21301"/>
                    <a:pt x="3917" y="21375"/>
                  </a:cubicBezTo>
                  <a:cubicBezTo>
                    <a:pt x="3854" y="21379"/>
                    <a:pt x="3791" y="21381"/>
                    <a:pt x="3729" y="21381"/>
                  </a:cubicBezTo>
                  <a:cubicBezTo>
                    <a:pt x="2852" y="21381"/>
                    <a:pt x="2023" y="21025"/>
                    <a:pt x="1226" y="20540"/>
                  </a:cubicBezTo>
                  <a:cubicBezTo>
                    <a:pt x="1263" y="20503"/>
                    <a:pt x="1300" y="20484"/>
                    <a:pt x="1319" y="20410"/>
                  </a:cubicBezTo>
                  <a:cubicBezTo>
                    <a:pt x="1746" y="20095"/>
                    <a:pt x="2265" y="19928"/>
                    <a:pt x="2729" y="19816"/>
                  </a:cubicBezTo>
                  <a:cubicBezTo>
                    <a:pt x="3824" y="19538"/>
                    <a:pt x="4957" y="19426"/>
                    <a:pt x="6052" y="19278"/>
                  </a:cubicBezTo>
                  <a:cubicBezTo>
                    <a:pt x="6219" y="19278"/>
                    <a:pt x="6386" y="19259"/>
                    <a:pt x="6534" y="19241"/>
                  </a:cubicBezTo>
                  <a:close/>
                  <a:moveTo>
                    <a:pt x="8274" y="0"/>
                  </a:moveTo>
                  <a:cubicBezTo>
                    <a:pt x="7733" y="0"/>
                    <a:pt x="7209" y="78"/>
                    <a:pt x="6701" y="235"/>
                  </a:cubicBezTo>
                  <a:cubicBezTo>
                    <a:pt x="4400" y="940"/>
                    <a:pt x="3268" y="3037"/>
                    <a:pt x="2878" y="3891"/>
                  </a:cubicBezTo>
                  <a:cubicBezTo>
                    <a:pt x="1690" y="6545"/>
                    <a:pt x="2135" y="9812"/>
                    <a:pt x="3954" y="12058"/>
                  </a:cubicBezTo>
                  <a:cubicBezTo>
                    <a:pt x="4678" y="12930"/>
                    <a:pt x="5588" y="13636"/>
                    <a:pt x="6460" y="14341"/>
                  </a:cubicBezTo>
                  <a:lnTo>
                    <a:pt x="7091" y="14823"/>
                  </a:lnTo>
                  <a:cubicBezTo>
                    <a:pt x="5810" y="15306"/>
                    <a:pt x="4548" y="15918"/>
                    <a:pt x="3360" y="16605"/>
                  </a:cubicBezTo>
                  <a:cubicBezTo>
                    <a:pt x="3342" y="16642"/>
                    <a:pt x="3305" y="16679"/>
                    <a:pt x="3305" y="16698"/>
                  </a:cubicBezTo>
                  <a:cubicBezTo>
                    <a:pt x="3305" y="16735"/>
                    <a:pt x="3305" y="16772"/>
                    <a:pt x="3342" y="16791"/>
                  </a:cubicBezTo>
                  <a:cubicBezTo>
                    <a:pt x="3379" y="16828"/>
                    <a:pt x="4029" y="17570"/>
                    <a:pt x="5217" y="17904"/>
                  </a:cubicBezTo>
                  <a:cubicBezTo>
                    <a:pt x="5124" y="17942"/>
                    <a:pt x="5012" y="17979"/>
                    <a:pt x="4920" y="18034"/>
                  </a:cubicBezTo>
                  <a:cubicBezTo>
                    <a:pt x="4548" y="18183"/>
                    <a:pt x="4103" y="18350"/>
                    <a:pt x="3862" y="18610"/>
                  </a:cubicBezTo>
                  <a:cubicBezTo>
                    <a:pt x="3620" y="18220"/>
                    <a:pt x="3193" y="17960"/>
                    <a:pt x="2729" y="17942"/>
                  </a:cubicBezTo>
                  <a:cubicBezTo>
                    <a:pt x="2684" y="17937"/>
                    <a:pt x="2638" y="17934"/>
                    <a:pt x="2593" y="17934"/>
                  </a:cubicBezTo>
                  <a:cubicBezTo>
                    <a:pt x="2133" y="17934"/>
                    <a:pt x="1663" y="18183"/>
                    <a:pt x="1393" y="18554"/>
                  </a:cubicBezTo>
                  <a:cubicBezTo>
                    <a:pt x="1245" y="18777"/>
                    <a:pt x="1152" y="19018"/>
                    <a:pt x="1059" y="19259"/>
                  </a:cubicBezTo>
                  <a:cubicBezTo>
                    <a:pt x="1022" y="19371"/>
                    <a:pt x="966" y="19519"/>
                    <a:pt x="929" y="19631"/>
                  </a:cubicBezTo>
                  <a:cubicBezTo>
                    <a:pt x="873" y="19723"/>
                    <a:pt x="762" y="19946"/>
                    <a:pt x="576" y="20113"/>
                  </a:cubicBezTo>
                  <a:cubicBezTo>
                    <a:pt x="484" y="20039"/>
                    <a:pt x="372" y="19983"/>
                    <a:pt x="279" y="19909"/>
                  </a:cubicBezTo>
                  <a:cubicBezTo>
                    <a:pt x="252" y="19900"/>
                    <a:pt x="228" y="19895"/>
                    <a:pt x="205" y="19895"/>
                  </a:cubicBezTo>
                  <a:cubicBezTo>
                    <a:pt x="182" y="19895"/>
                    <a:pt x="159" y="19900"/>
                    <a:pt x="131" y="19909"/>
                  </a:cubicBezTo>
                  <a:cubicBezTo>
                    <a:pt x="38" y="19965"/>
                    <a:pt x="1" y="20058"/>
                    <a:pt x="1" y="20187"/>
                  </a:cubicBezTo>
                  <a:cubicBezTo>
                    <a:pt x="1" y="20299"/>
                    <a:pt x="38" y="20410"/>
                    <a:pt x="112" y="20484"/>
                  </a:cubicBezTo>
                  <a:cubicBezTo>
                    <a:pt x="131" y="20503"/>
                    <a:pt x="187" y="20503"/>
                    <a:pt x="205" y="20503"/>
                  </a:cubicBezTo>
                  <a:cubicBezTo>
                    <a:pt x="317" y="20503"/>
                    <a:pt x="465" y="20466"/>
                    <a:pt x="576" y="20392"/>
                  </a:cubicBezTo>
                  <a:cubicBezTo>
                    <a:pt x="669" y="20466"/>
                    <a:pt x="762" y="20503"/>
                    <a:pt x="855" y="20577"/>
                  </a:cubicBezTo>
                  <a:cubicBezTo>
                    <a:pt x="539" y="20874"/>
                    <a:pt x="131" y="21375"/>
                    <a:pt x="168" y="21839"/>
                  </a:cubicBezTo>
                  <a:cubicBezTo>
                    <a:pt x="298" y="25013"/>
                    <a:pt x="3657" y="25551"/>
                    <a:pt x="4715" y="25644"/>
                  </a:cubicBezTo>
                  <a:cubicBezTo>
                    <a:pt x="4752" y="25644"/>
                    <a:pt x="4808" y="25589"/>
                    <a:pt x="4827" y="25589"/>
                  </a:cubicBezTo>
                  <a:cubicBezTo>
                    <a:pt x="4827" y="25533"/>
                    <a:pt x="4771" y="25477"/>
                    <a:pt x="4697" y="25477"/>
                  </a:cubicBezTo>
                  <a:cubicBezTo>
                    <a:pt x="3732" y="25403"/>
                    <a:pt x="521" y="24883"/>
                    <a:pt x="391" y="21895"/>
                  </a:cubicBezTo>
                  <a:cubicBezTo>
                    <a:pt x="391" y="21542"/>
                    <a:pt x="706" y="21115"/>
                    <a:pt x="1059" y="20781"/>
                  </a:cubicBezTo>
                  <a:cubicBezTo>
                    <a:pt x="1901" y="21304"/>
                    <a:pt x="2744" y="21704"/>
                    <a:pt x="3655" y="21704"/>
                  </a:cubicBezTo>
                  <a:cubicBezTo>
                    <a:pt x="3748" y="21704"/>
                    <a:pt x="3842" y="21699"/>
                    <a:pt x="3936" y="21691"/>
                  </a:cubicBezTo>
                  <a:cubicBezTo>
                    <a:pt x="4752" y="21617"/>
                    <a:pt x="5569" y="21171"/>
                    <a:pt x="6070" y="20522"/>
                  </a:cubicBezTo>
                  <a:cubicBezTo>
                    <a:pt x="6256" y="20280"/>
                    <a:pt x="6423" y="20002"/>
                    <a:pt x="6590" y="19723"/>
                  </a:cubicBezTo>
                  <a:cubicBezTo>
                    <a:pt x="6683" y="19556"/>
                    <a:pt x="6757" y="19408"/>
                    <a:pt x="6850" y="19278"/>
                  </a:cubicBezTo>
                  <a:cubicBezTo>
                    <a:pt x="7054" y="19222"/>
                    <a:pt x="7258" y="19204"/>
                    <a:pt x="7462" y="19185"/>
                  </a:cubicBezTo>
                  <a:cubicBezTo>
                    <a:pt x="7611" y="19167"/>
                    <a:pt x="7834" y="19111"/>
                    <a:pt x="8001" y="19000"/>
                  </a:cubicBezTo>
                  <a:cubicBezTo>
                    <a:pt x="8186" y="18851"/>
                    <a:pt x="8298" y="18610"/>
                    <a:pt x="8186" y="18387"/>
                  </a:cubicBezTo>
                  <a:cubicBezTo>
                    <a:pt x="8112" y="18276"/>
                    <a:pt x="8019" y="18201"/>
                    <a:pt x="7908" y="18183"/>
                  </a:cubicBezTo>
                  <a:cubicBezTo>
                    <a:pt x="7880" y="18178"/>
                    <a:pt x="7852" y="18176"/>
                    <a:pt x="7823" y="18176"/>
                  </a:cubicBezTo>
                  <a:cubicBezTo>
                    <a:pt x="7636" y="18176"/>
                    <a:pt x="7421" y="18272"/>
                    <a:pt x="7277" y="18368"/>
                  </a:cubicBezTo>
                  <a:cubicBezTo>
                    <a:pt x="7054" y="18554"/>
                    <a:pt x="6868" y="18795"/>
                    <a:pt x="6701" y="19037"/>
                  </a:cubicBezTo>
                  <a:cubicBezTo>
                    <a:pt x="6497" y="19074"/>
                    <a:pt x="6256" y="19092"/>
                    <a:pt x="6052" y="19111"/>
                  </a:cubicBezTo>
                  <a:cubicBezTo>
                    <a:pt x="4938" y="19259"/>
                    <a:pt x="3769" y="19389"/>
                    <a:pt x="2692" y="19668"/>
                  </a:cubicBezTo>
                  <a:cubicBezTo>
                    <a:pt x="2191" y="19816"/>
                    <a:pt x="1634" y="19965"/>
                    <a:pt x="1207" y="20317"/>
                  </a:cubicBezTo>
                  <a:cubicBezTo>
                    <a:pt x="1152" y="20336"/>
                    <a:pt x="1077" y="20392"/>
                    <a:pt x="1022" y="20466"/>
                  </a:cubicBezTo>
                  <a:cubicBezTo>
                    <a:pt x="929" y="20410"/>
                    <a:pt x="855" y="20336"/>
                    <a:pt x="762" y="20299"/>
                  </a:cubicBezTo>
                  <a:cubicBezTo>
                    <a:pt x="892" y="20187"/>
                    <a:pt x="1022" y="20002"/>
                    <a:pt x="1115" y="19779"/>
                  </a:cubicBezTo>
                  <a:cubicBezTo>
                    <a:pt x="1189" y="19649"/>
                    <a:pt x="1226" y="19538"/>
                    <a:pt x="1263" y="19389"/>
                  </a:cubicBezTo>
                  <a:cubicBezTo>
                    <a:pt x="1356" y="19167"/>
                    <a:pt x="1430" y="18925"/>
                    <a:pt x="1579" y="18740"/>
                  </a:cubicBezTo>
                  <a:cubicBezTo>
                    <a:pt x="1810" y="18402"/>
                    <a:pt x="2228" y="18200"/>
                    <a:pt x="2655" y="18200"/>
                  </a:cubicBezTo>
                  <a:cubicBezTo>
                    <a:pt x="2673" y="18200"/>
                    <a:pt x="2692" y="18201"/>
                    <a:pt x="2711" y="18201"/>
                  </a:cubicBezTo>
                  <a:cubicBezTo>
                    <a:pt x="3156" y="18239"/>
                    <a:pt x="3546" y="18517"/>
                    <a:pt x="3750" y="18907"/>
                  </a:cubicBezTo>
                  <a:cubicBezTo>
                    <a:pt x="3769" y="18962"/>
                    <a:pt x="3824" y="18981"/>
                    <a:pt x="3862" y="18981"/>
                  </a:cubicBezTo>
                  <a:cubicBezTo>
                    <a:pt x="3917" y="18981"/>
                    <a:pt x="3936" y="18944"/>
                    <a:pt x="3954" y="18907"/>
                  </a:cubicBezTo>
                  <a:cubicBezTo>
                    <a:pt x="4047" y="18647"/>
                    <a:pt x="4604" y="18424"/>
                    <a:pt x="4975" y="18276"/>
                  </a:cubicBezTo>
                  <a:cubicBezTo>
                    <a:pt x="5346" y="18127"/>
                    <a:pt x="5513" y="18053"/>
                    <a:pt x="5513" y="17904"/>
                  </a:cubicBezTo>
                  <a:cubicBezTo>
                    <a:pt x="5513" y="17775"/>
                    <a:pt x="5346" y="17737"/>
                    <a:pt x="5309" y="17719"/>
                  </a:cubicBezTo>
                  <a:cubicBezTo>
                    <a:pt x="4418" y="17496"/>
                    <a:pt x="3824" y="16976"/>
                    <a:pt x="3583" y="16772"/>
                  </a:cubicBezTo>
                  <a:cubicBezTo>
                    <a:pt x="4790" y="16104"/>
                    <a:pt x="6052" y="15492"/>
                    <a:pt x="7351" y="15009"/>
                  </a:cubicBezTo>
                  <a:cubicBezTo>
                    <a:pt x="7370" y="14990"/>
                    <a:pt x="7425" y="14953"/>
                    <a:pt x="7425" y="14916"/>
                  </a:cubicBezTo>
                  <a:cubicBezTo>
                    <a:pt x="7425" y="14879"/>
                    <a:pt x="7388" y="14823"/>
                    <a:pt x="7370" y="14805"/>
                  </a:cubicBezTo>
                  <a:cubicBezTo>
                    <a:pt x="7110" y="14601"/>
                    <a:pt x="6831" y="14378"/>
                    <a:pt x="6590" y="14174"/>
                  </a:cubicBezTo>
                  <a:cubicBezTo>
                    <a:pt x="5718" y="13506"/>
                    <a:pt x="4827" y="12782"/>
                    <a:pt x="4121" y="11928"/>
                  </a:cubicBezTo>
                  <a:cubicBezTo>
                    <a:pt x="2358" y="9738"/>
                    <a:pt x="1913" y="6564"/>
                    <a:pt x="3082" y="3984"/>
                  </a:cubicBezTo>
                  <a:cubicBezTo>
                    <a:pt x="3453" y="3149"/>
                    <a:pt x="4567" y="1144"/>
                    <a:pt x="6776" y="457"/>
                  </a:cubicBezTo>
                  <a:cubicBezTo>
                    <a:pt x="7247" y="316"/>
                    <a:pt x="7736" y="246"/>
                    <a:pt x="8241" y="246"/>
                  </a:cubicBezTo>
                  <a:cubicBezTo>
                    <a:pt x="9526" y="246"/>
                    <a:pt x="10915" y="702"/>
                    <a:pt x="12381" y="1608"/>
                  </a:cubicBezTo>
                  <a:cubicBezTo>
                    <a:pt x="12395" y="1613"/>
                    <a:pt x="12411" y="1615"/>
                    <a:pt x="12428" y="1615"/>
                  </a:cubicBezTo>
                  <a:cubicBezTo>
                    <a:pt x="12478" y="1615"/>
                    <a:pt x="12534" y="1594"/>
                    <a:pt x="12548" y="1553"/>
                  </a:cubicBezTo>
                  <a:cubicBezTo>
                    <a:pt x="12566" y="1515"/>
                    <a:pt x="12548" y="1404"/>
                    <a:pt x="12492" y="1385"/>
                  </a:cubicBezTo>
                  <a:cubicBezTo>
                    <a:pt x="11005" y="464"/>
                    <a:pt x="9592" y="0"/>
                    <a:pt x="8274"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4426675" y="617675"/>
              <a:ext cx="882100" cy="1023175"/>
            </a:xfrm>
            <a:custGeom>
              <a:avLst/>
              <a:gdLst/>
              <a:ahLst/>
              <a:cxnLst/>
              <a:rect l="l" t="t" r="r" b="b"/>
              <a:pathLst>
                <a:path w="35284" h="40927" extrusionOk="0">
                  <a:moveTo>
                    <a:pt x="780" y="223"/>
                  </a:moveTo>
                  <a:lnTo>
                    <a:pt x="35042" y="706"/>
                  </a:lnTo>
                  <a:lnTo>
                    <a:pt x="34486" y="40686"/>
                  </a:lnTo>
                  <a:lnTo>
                    <a:pt x="223" y="40203"/>
                  </a:lnTo>
                  <a:lnTo>
                    <a:pt x="780" y="223"/>
                  </a:lnTo>
                  <a:close/>
                  <a:moveTo>
                    <a:pt x="557" y="1"/>
                  </a:moveTo>
                  <a:lnTo>
                    <a:pt x="0" y="40426"/>
                  </a:lnTo>
                  <a:lnTo>
                    <a:pt x="34727" y="40927"/>
                  </a:lnTo>
                  <a:lnTo>
                    <a:pt x="35284" y="483"/>
                  </a:lnTo>
                  <a:lnTo>
                    <a:pt x="557"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4798800" y="1602325"/>
              <a:ext cx="153625" cy="800450"/>
            </a:xfrm>
            <a:custGeom>
              <a:avLst/>
              <a:gdLst/>
              <a:ahLst/>
              <a:cxnLst/>
              <a:rect l="l" t="t" r="r" b="b"/>
              <a:pathLst>
                <a:path w="6145" h="32018" extrusionOk="0">
                  <a:moveTo>
                    <a:pt x="4344" y="0"/>
                  </a:moveTo>
                  <a:lnTo>
                    <a:pt x="1" y="205"/>
                  </a:lnTo>
                  <a:cubicBezTo>
                    <a:pt x="1" y="205"/>
                    <a:pt x="1" y="32018"/>
                    <a:pt x="2803" y="32018"/>
                  </a:cubicBezTo>
                  <a:cubicBezTo>
                    <a:pt x="6144" y="32018"/>
                    <a:pt x="4344" y="1"/>
                    <a:pt x="4344" y="0"/>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4787200" y="1334575"/>
              <a:ext cx="120675" cy="282450"/>
            </a:xfrm>
            <a:custGeom>
              <a:avLst/>
              <a:gdLst/>
              <a:ahLst/>
              <a:cxnLst/>
              <a:rect l="l" t="t" r="r" b="b"/>
              <a:pathLst>
                <a:path w="4827" h="11298" extrusionOk="0">
                  <a:moveTo>
                    <a:pt x="4604" y="1"/>
                  </a:moveTo>
                  <a:lnTo>
                    <a:pt x="1" y="335"/>
                  </a:lnTo>
                  <a:lnTo>
                    <a:pt x="483" y="10915"/>
                  </a:lnTo>
                  <a:cubicBezTo>
                    <a:pt x="483" y="10915"/>
                    <a:pt x="1508" y="11297"/>
                    <a:pt x="2693" y="11297"/>
                  </a:cubicBezTo>
                  <a:cubicBezTo>
                    <a:pt x="3409" y="11297"/>
                    <a:pt x="4184" y="11158"/>
                    <a:pt x="4826" y="10710"/>
                  </a:cubicBezTo>
                  <a:lnTo>
                    <a:pt x="46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4789525" y="1386550"/>
              <a:ext cx="113250" cy="24625"/>
            </a:xfrm>
            <a:custGeom>
              <a:avLst/>
              <a:gdLst/>
              <a:ahLst/>
              <a:cxnLst/>
              <a:rect l="l" t="t" r="r" b="b"/>
              <a:pathLst>
                <a:path w="4530" h="985" fill="none" extrusionOk="0">
                  <a:moveTo>
                    <a:pt x="0" y="298"/>
                  </a:moveTo>
                  <a:cubicBezTo>
                    <a:pt x="0" y="298"/>
                    <a:pt x="1968" y="984"/>
                    <a:pt x="4529" y="1"/>
                  </a:cubicBezTo>
                </a:path>
              </a:pathLst>
            </a:custGeom>
            <a:solidFill>
              <a:srgbClr val="212121"/>
            </a:solidFill>
            <a:ln w="60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4787200" y="1334575"/>
              <a:ext cx="120675" cy="297475"/>
            </a:xfrm>
            <a:custGeom>
              <a:avLst/>
              <a:gdLst/>
              <a:ahLst/>
              <a:cxnLst/>
              <a:rect l="l" t="t" r="r" b="b"/>
              <a:pathLst>
                <a:path w="4827" h="11899" fill="none" extrusionOk="0">
                  <a:moveTo>
                    <a:pt x="1" y="335"/>
                  </a:moveTo>
                  <a:lnTo>
                    <a:pt x="483" y="10915"/>
                  </a:lnTo>
                  <a:cubicBezTo>
                    <a:pt x="483" y="10915"/>
                    <a:pt x="3119" y="11898"/>
                    <a:pt x="4826" y="10710"/>
                  </a:cubicBezTo>
                  <a:lnTo>
                    <a:pt x="4604" y="1"/>
                  </a:lnTo>
                  <a:close/>
                </a:path>
              </a:pathLst>
            </a:custGeom>
            <a:solidFill>
              <a:srgbClr val="212121"/>
            </a:solidFill>
            <a:ln w="60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4758900" y="1129500"/>
              <a:ext cx="184225" cy="230000"/>
            </a:xfrm>
            <a:custGeom>
              <a:avLst/>
              <a:gdLst/>
              <a:ahLst/>
              <a:cxnLst/>
              <a:rect l="l" t="t" r="r" b="b"/>
              <a:pathLst>
                <a:path w="7369" h="9200" extrusionOk="0">
                  <a:moveTo>
                    <a:pt x="4028" y="0"/>
                  </a:moveTo>
                  <a:cubicBezTo>
                    <a:pt x="4028" y="0"/>
                    <a:pt x="4214" y="2450"/>
                    <a:pt x="2265" y="3749"/>
                  </a:cubicBezTo>
                  <a:cubicBezTo>
                    <a:pt x="353" y="5011"/>
                    <a:pt x="0" y="7313"/>
                    <a:pt x="1133" y="9002"/>
                  </a:cubicBezTo>
                  <a:cubicBezTo>
                    <a:pt x="1133" y="9002"/>
                    <a:pt x="1133" y="9002"/>
                    <a:pt x="1134" y="9002"/>
                  </a:cubicBezTo>
                  <a:cubicBezTo>
                    <a:pt x="1170" y="9002"/>
                    <a:pt x="1927" y="9200"/>
                    <a:pt x="2957" y="9200"/>
                  </a:cubicBezTo>
                  <a:cubicBezTo>
                    <a:pt x="3773" y="9200"/>
                    <a:pt x="4760" y="9076"/>
                    <a:pt x="5699" y="8631"/>
                  </a:cubicBezTo>
                  <a:cubicBezTo>
                    <a:pt x="6905" y="8055"/>
                    <a:pt x="7369" y="6107"/>
                    <a:pt x="6441" y="3508"/>
                  </a:cubicBezTo>
                  <a:cubicBezTo>
                    <a:pt x="5569" y="1058"/>
                    <a:pt x="4028" y="0"/>
                    <a:pt x="4028"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3565750" y="1456150"/>
              <a:ext cx="1450700" cy="1217700"/>
            </a:xfrm>
            <a:custGeom>
              <a:avLst/>
              <a:gdLst/>
              <a:ahLst/>
              <a:cxnLst/>
              <a:rect l="l" t="t" r="r" b="b"/>
              <a:pathLst>
                <a:path w="58028" h="48708" extrusionOk="0">
                  <a:moveTo>
                    <a:pt x="48873" y="1"/>
                  </a:moveTo>
                  <a:cubicBezTo>
                    <a:pt x="48294" y="1"/>
                    <a:pt x="46648" y="3809"/>
                    <a:pt x="45815" y="5309"/>
                  </a:cubicBezTo>
                  <a:cubicBezTo>
                    <a:pt x="45017" y="6794"/>
                    <a:pt x="45221" y="8817"/>
                    <a:pt x="45072" y="10024"/>
                  </a:cubicBezTo>
                  <a:lnTo>
                    <a:pt x="26419" y="25113"/>
                  </a:lnTo>
                  <a:cubicBezTo>
                    <a:pt x="21129" y="20381"/>
                    <a:pt x="13427" y="19415"/>
                    <a:pt x="13426" y="19415"/>
                  </a:cubicBezTo>
                  <a:lnTo>
                    <a:pt x="13426" y="19415"/>
                  </a:lnTo>
                  <a:cubicBezTo>
                    <a:pt x="9485" y="23576"/>
                    <a:pt x="0" y="48708"/>
                    <a:pt x="14849" y="48708"/>
                  </a:cubicBezTo>
                  <a:cubicBezTo>
                    <a:pt x="15104" y="48708"/>
                    <a:pt x="15366" y="48700"/>
                    <a:pt x="15635" y="48685"/>
                  </a:cubicBezTo>
                  <a:cubicBezTo>
                    <a:pt x="31597" y="47776"/>
                    <a:pt x="52719" y="16538"/>
                    <a:pt x="52719" y="16538"/>
                  </a:cubicBezTo>
                  <a:cubicBezTo>
                    <a:pt x="58028" y="12269"/>
                    <a:pt x="57731" y="9058"/>
                    <a:pt x="57749" y="8335"/>
                  </a:cubicBezTo>
                  <a:cubicBezTo>
                    <a:pt x="57749" y="7592"/>
                    <a:pt x="56468" y="7351"/>
                    <a:pt x="56468" y="7351"/>
                  </a:cubicBezTo>
                  <a:cubicBezTo>
                    <a:pt x="56468" y="7351"/>
                    <a:pt x="56617" y="6683"/>
                    <a:pt x="56468" y="6089"/>
                  </a:cubicBezTo>
                  <a:cubicBezTo>
                    <a:pt x="56301" y="5476"/>
                    <a:pt x="54520" y="5031"/>
                    <a:pt x="54520" y="4734"/>
                  </a:cubicBezTo>
                  <a:cubicBezTo>
                    <a:pt x="54520" y="4445"/>
                    <a:pt x="54520" y="3227"/>
                    <a:pt x="53633" y="3227"/>
                  </a:cubicBezTo>
                  <a:cubicBezTo>
                    <a:pt x="53608" y="3227"/>
                    <a:pt x="53582" y="3228"/>
                    <a:pt x="53554" y="3230"/>
                  </a:cubicBezTo>
                  <a:cubicBezTo>
                    <a:pt x="52571" y="3305"/>
                    <a:pt x="50399" y="4195"/>
                    <a:pt x="50399" y="4195"/>
                  </a:cubicBezTo>
                  <a:cubicBezTo>
                    <a:pt x="51643" y="1875"/>
                    <a:pt x="49490" y="1"/>
                    <a:pt x="48877" y="1"/>
                  </a:cubicBezTo>
                  <a:cubicBezTo>
                    <a:pt x="48876" y="1"/>
                    <a:pt x="48874" y="1"/>
                    <a:pt x="48873" y="1"/>
                  </a:cubicBezTo>
                  <a:close/>
                </a:path>
              </a:pathLst>
            </a:custGeom>
            <a:solidFill>
              <a:srgbClr val="6B57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3923200" y="2081025"/>
              <a:ext cx="306275" cy="139850"/>
            </a:xfrm>
            <a:custGeom>
              <a:avLst/>
              <a:gdLst/>
              <a:ahLst/>
              <a:cxnLst/>
              <a:rect l="l" t="t" r="r" b="b"/>
              <a:pathLst>
                <a:path w="12251" h="5594" extrusionOk="0">
                  <a:moveTo>
                    <a:pt x="12099" y="0"/>
                  </a:moveTo>
                  <a:cubicBezTo>
                    <a:pt x="12086" y="0"/>
                    <a:pt x="12074" y="2"/>
                    <a:pt x="12065" y="7"/>
                  </a:cubicBezTo>
                  <a:cubicBezTo>
                    <a:pt x="11972" y="44"/>
                    <a:pt x="3936" y="3886"/>
                    <a:pt x="94" y="5371"/>
                  </a:cubicBezTo>
                  <a:cubicBezTo>
                    <a:pt x="19" y="5408"/>
                    <a:pt x="1" y="5445"/>
                    <a:pt x="19" y="5520"/>
                  </a:cubicBezTo>
                  <a:cubicBezTo>
                    <a:pt x="38" y="5557"/>
                    <a:pt x="94" y="5594"/>
                    <a:pt x="131" y="5594"/>
                  </a:cubicBezTo>
                  <a:lnTo>
                    <a:pt x="205" y="5575"/>
                  </a:lnTo>
                  <a:cubicBezTo>
                    <a:pt x="4047" y="4127"/>
                    <a:pt x="12102" y="267"/>
                    <a:pt x="12177" y="230"/>
                  </a:cubicBezTo>
                  <a:cubicBezTo>
                    <a:pt x="12214" y="174"/>
                    <a:pt x="12251" y="100"/>
                    <a:pt x="12214" y="63"/>
                  </a:cubicBezTo>
                  <a:cubicBezTo>
                    <a:pt x="12186" y="21"/>
                    <a:pt x="12137" y="0"/>
                    <a:pt x="12099"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5195075" y="728525"/>
              <a:ext cx="898825" cy="1588425"/>
            </a:xfrm>
            <a:custGeom>
              <a:avLst/>
              <a:gdLst/>
              <a:ahLst/>
              <a:cxnLst/>
              <a:rect l="l" t="t" r="r" b="b"/>
              <a:pathLst>
                <a:path w="35953" h="63537" extrusionOk="0">
                  <a:moveTo>
                    <a:pt x="5591" y="0"/>
                  </a:moveTo>
                  <a:cubicBezTo>
                    <a:pt x="5447" y="0"/>
                    <a:pt x="5332" y="13"/>
                    <a:pt x="5253" y="40"/>
                  </a:cubicBezTo>
                  <a:cubicBezTo>
                    <a:pt x="4659" y="244"/>
                    <a:pt x="4956" y="1729"/>
                    <a:pt x="5958" y="2341"/>
                  </a:cubicBezTo>
                  <a:cubicBezTo>
                    <a:pt x="5958" y="2341"/>
                    <a:pt x="4872" y="1722"/>
                    <a:pt x="4046" y="1722"/>
                  </a:cubicBezTo>
                  <a:cubicBezTo>
                    <a:pt x="3792" y="1722"/>
                    <a:pt x="3563" y="1780"/>
                    <a:pt x="3397" y="1933"/>
                  </a:cubicBezTo>
                  <a:cubicBezTo>
                    <a:pt x="3026" y="2286"/>
                    <a:pt x="2989" y="3325"/>
                    <a:pt x="4102" y="4123"/>
                  </a:cubicBezTo>
                  <a:cubicBezTo>
                    <a:pt x="4102" y="4123"/>
                    <a:pt x="2615" y="3178"/>
                    <a:pt x="1759" y="3178"/>
                  </a:cubicBezTo>
                  <a:cubicBezTo>
                    <a:pt x="1576" y="3178"/>
                    <a:pt x="1423" y="3221"/>
                    <a:pt x="1318" y="3325"/>
                  </a:cubicBezTo>
                  <a:cubicBezTo>
                    <a:pt x="706" y="3937"/>
                    <a:pt x="2061" y="5237"/>
                    <a:pt x="2061" y="5237"/>
                  </a:cubicBezTo>
                  <a:cubicBezTo>
                    <a:pt x="2061" y="5237"/>
                    <a:pt x="1713" y="5024"/>
                    <a:pt x="1307" y="5024"/>
                  </a:cubicBezTo>
                  <a:cubicBezTo>
                    <a:pt x="1056" y="5024"/>
                    <a:pt x="784" y="5105"/>
                    <a:pt x="557" y="5367"/>
                  </a:cubicBezTo>
                  <a:cubicBezTo>
                    <a:pt x="0" y="6091"/>
                    <a:pt x="1225" y="7260"/>
                    <a:pt x="2432" y="8392"/>
                  </a:cubicBezTo>
                  <a:cubicBezTo>
                    <a:pt x="3712" y="9599"/>
                    <a:pt x="3842" y="11473"/>
                    <a:pt x="4696" y="13069"/>
                  </a:cubicBezTo>
                  <a:cubicBezTo>
                    <a:pt x="5476" y="14499"/>
                    <a:pt x="6441" y="15018"/>
                    <a:pt x="7480" y="15111"/>
                  </a:cubicBezTo>
                  <a:lnTo>
                    <a:pt x="13253" y="38386"/>
                  </a:lnTo>
                  <a:cubicBezTo>
                    <a:pt x="6701" y="41170"/>
                    <a:pt x="2599" y="47759"/>
                    <a:pt x="2599" y="47759"/>
                  </a:cubicBezTo>
                  <a:cubicBezTo>
                    <a:pt x="4171" y="51751"/>
                    <a:pt x="15107" y="63536"/>
                    <a:pt x="23126" y="63536"/>
                  </a:cubicBezTo>
                  <a:cubicBezTo>
                    <a:pt x="25995" y="63536"/>
                    <a:pt x="28490" y="62028"/>
                    <a:pt x="30050" y="58116"/>
                  </a:cubicBezTo>
                  <a:cubicBezTo>
                    <a:pt x="35952" y="43268"/>
                    <a:pt x="16594" y="10916"/>
                    <a:pt x="16594" y="10916"/>
                  </a:cubicBezTo>
                  <a:cubicBezTo>
                    <a:pt x="16594" y="10916"/>
                    <a:pt x="16742" y="8615"/>
                    <a:pt x="16185" y="6907"/>
                  </a:cubicBezTo>
                  <a:cubicBezTo>
                    <a:pt x="15610" y="5181"/>
                    <a:pt x="14849" y="3195"/>
                    <a:pt x="13642" y="2286"/>
                  </a:cubicBezTo>
                  <a:cubicBezTo>
                    <a:pt x="13455" y="2144"/>
                    <a:pt x="13293" y="2081"/>
                    <a:pt x="13155" y="2081"/>
                  </a:cubicBezTo>
                  <a:cubicBezTo>
                    <a:pt x="12406" y="2081"/>
                    <a:pt x="12387" y="3969"/>
                    <a:pt x="13030" y="5552"/>
                  </a:cubicBezTo>
                  <a:cubicBezTo>
                    <a:pt x="13030" y="5552"/>
                    <a:pt x="11285" y="3028"/>
                    <a:pt x="9967" y="1729"/>
                  </a:cubicBezTo>
                  <a:cubicBezTo>
                    <a:pt x="8836" y="597"/>
                    <a:pt x="6563" y="0"/>
                    <a:pt x="5591" y="0"/>
                  </a:cubicBezTo>
                  <a:close/>
                </a:path>
              </a:pathLst>
            </a:custGeom>
            <a:solidFill>
              <a:srgbClr val="6B57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5518025" y="864500"/>
              <a:ext cx="61750" cy="87750"/>
            </a:xfrm>
            <a:custGeom>
              <a:avLst/>
              <a:gdLst/>
              <a:ahLst/>
              <a:cxnLst/>
              <a:rect l="l" t="t" r="r" b="b"/>
              <a:pathLst>
                <a:path w="2470" h="3510" extrusionOk="0">
                  <a:moveTo>
                    <a:pt x="130" y="0"/>
                  </a:moveTo>
                  <a:cubicBezTo>
                    <a:pt x="109" y="0"/>
                    <a:pt x="89" y="6"/>
                    <a:pt x="75" y="20"/>
                  </a:cubicBezTo>
                  <a:cubicBezTo>
                    <a:pt x="19" y="76"/>
                    <a:pt x="1" y="150"/>
                    <a:pt x="56" y="188"/>
                  </a:cubicBezTo>
                  <a:cubicBezTo>
                    <a:pt x="56" y="206"/>
                    <a:pt x="706" y="1097"/>
                    <a:pt x="2228" y="3454"/>
                  </a:cubicBezTo>
                  <a:cubicBezTo>
                    <a:pt x="2246" y="3491"/>
                    <a:pt x="2284" y="3510"/>
                    <a:pt x="2321" y="3510"/>
                  </a:cubicBezTo>
                  <a:cubicBezTo>
                    <a:pt x="2339" y="3510"/>
                    <a:pt x="2339" y="3510"/>
                    <a:pt x="2395" y="3473"/>
                  </a:cubicBezTo>
                  <a:cubicBezTo>
                    <a:pt x="2432" y="3436"/>
                    <a:pt x="2469" y="3361"/>
                    <a:pt x="2413" y="3324"/>
                  </a:cubicBezTo>
                  <a:cubicBezTo>
                    <a:pt x="891" y="949"/>
                    <a:pt x="242" y="39"/>
                    <a:pt x="242" y="39"/>
                  </a:cubicBezTo>
                  <a:cubicBezTo>
                    <a:pt x="207" y="16"/>
                    <a:pt x="166" y="0"/>
                    <a:pt x="130"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5341700" y="784350"/>
              <a:ext cx="82625" cy="73250"/>
            </a:xfrm>
            <a:custGeom>
              <a:avLst/>
              <a:gdLst/>
              <a:ahLst/>
              <a:cxnLst/>
              <a:rect l="l" t="t" r="r" b="b"/>
              <a:pathLst>
                <a:path w="3305" h="2930" extrusionOk="0">
                  <a:moveTo>
                    <a:pt x="121" y="1"/>
                  </a:moveTo>
                  <a:cubicBezTo>
                    <a:pt x="82" y="1"/>
                    <a:pt x="46" y="31"/>
                    <a:pt x="19" y="71"/>
                  </a:cubicBezTo>
                  <a:cubicBezTo>
                    <a:pt x="1" y="127"/>
                    <a:pt x="19" y="201"/>
                    <a:pt x="93" y="220"/>
                  </a:cubicBezTo>
                  <a:cubicBezTo>
                    <a:pt x="93" y="220"/>
                    <a:pt x="1188" y="628"/>
                    <a:pt x="1727" y="1092"/>
                  </a:cubicBezTo>
                  <a:cubicBezTo>
                    <a:pt x="2246" y="1556"/>
                    <a:pt x="3082" y="2855"/>
                    <a:pt x="3082" y="2892"/>
                  </a:cubicBezTo>
                  <a:cubicBezTo>
                    <a:pt x="3119" y="2911"/>
                    <a:pt x="3137" y="2930"/>
                    <a:pt x="3174" y="2930"/>
                  </a:cubicBezTo>
                  <a:lnTo>
                    <a:pt x="3230" y="2930"/>
                  </a:lnTo>
                  <a:cubicBezTo>
                    <a:pt x="3304" y="2892"/>
                    <a:pt x="3304" y="2818"/>
                    <a:pt x="3267" y="2762"/>
                  </a:cubicBezTo>
                  <a:cubicBezTo>
                    <a:pt x="3249" y="2725"/>
                    <a:pt x="2413" y="1426"/>
                    <a:pt x="1857" y="944"/>
                  </a:cubicBezTo>
                  <a:cubicBezTo>
                    <a:pt x="1281" y="424"/>
                    <a:pt x="205" y="34"/>
                    <a:pt x="168" y="15"/>
                  </a:cubicBezTo>
                  <a:cubicBezTo>
                    <a:pt x="152" y="5"/>
                    <a:pt x="136" y="1"/>
                    <a:pt x="121"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5294825" y="829100"/>
              <a:ext cx="61275" cy="51700"/>
            </a:xfrm>
            <a:custGeom>
              <a:avLst/>
              <a:gdLst/>
              <a:ahLst/>
              <a:cxnLst/>
              <a:rect l="l" t="t" r="r" b="b"/>
              <a:pathLst>
                <a:path w="2451" h="2068" extrusionOk="0">
                  <a:moveTo>
                    <a:pt x="136" y="0"/>
                  </a:moveTo>
                  <a:cubicBezTo>
                    <a:pt x="86" y="0"/>
                    <a:pt x="33" y="17"/>
                    <a:pt x="19" y="44"/>
                  </a:cubicBezTo>
                  <a:cubicBezTo>
                    <a:pt x="1" y="119"/>
                    <a:pt x="19" y="193"/>
                    <a:pt x="75" y="211"/>
                  </a:cubicBezTo>
                  <a:cubicBezTo>
                    <a:pt x="94" y="211"/>
                    <a:pt x="1412" y="991"/>
                    <a:pt x="2247" y="2030"/>
                  </a:cubicBezTo>
                  <a:cubicBezTo>
                    <a:pt x="2265" y="2049"/>
                    <a:pt x="2321" y="2068"/>
                    <a:pt x="2340" y="2068"/>
                  </a:cubicBezTo>
                  <a:cubicBezTo>
                    <a:pt x="2395" y="2068"/>
                    <a:pt x="2414" y="2068"/>
                    <a:pt x="2395" y="2049"/>
                  </a:cubicBezTo>
                  <a:cubicBezTo>
                    <a:pt x="2432" y="1993"/>
                    <a:pt x="2451" y="1919"/>
                    <a:pt x="2414" y="1882"/>
                  </a:cubicBezTo>
                  <a:cubicBezTo>
                    <a:pt x="1560" y="824"/>
                    <a:pt x="224" y="26"/>
                    <a:pt x="187" y="7"/>
                  </a:cubicBezTo>
                  <a:cubicBezTo>
                    <a:pt x="172" y="2"/>
                    <a:pt x="154" y="0"/>
                    <a:pt x="136"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5243800" y="856925"/>
              <a:ext cx="57550" cy="51250"/>
            </a:xfrm>
            <a:custGeom>
              <a:avLst/>
              <a:gdLst/>
              <a:ahLst/>
              <a:cxnLst/>
              <a:rect l="l" t="t" r="r" b="b"/>
              <a:pathLst>
                <a:path w="2302" h="2050" extrusionOk="0">
                  <a:moveTo>
                    <a:pt x="135" y="1"/>
                  </a:moveTo>
                  <a:cubicBezTo>
                    <a:pt x="86" y="1"/>
                    <a:pt x="32" y="18"/>
                    <a:pt x="19" y="45"/>
                  </a:cubicBezTo>
                  <a:cubicBezTo>
                    <a:pt x="0" y="101"/>
                    <a:pt x="19" y="194"/>
                    <a:pt x="74" y="212"/>
                  </a:cubicBezTo>
                  <a:cubicBezTo>
                    <a:pt x="93" y="212"/>
                    <a:pt x="1299" y="973"/>
                    <a:pt x="2079" y="1994"/>
                  </a:cubicBezTo>
                  <a:cubicBezTo>
                    <a:pt x="2116" y="2031"/>
                    <a:pt x="2153" y="2050"/>
                    <a:pt x="2172" y="2050"/>
                  </a:cubicBezTo>
                  <a:cubicBezTo>
                    <a:pt x="2209" y="2050"/>
                    <a:pt x="2246" y="2031"/>
                    <a:pt x="2228" y="2031"/>
                  </a:cubicBezTo>
                  <a:cubicBezTo>
                    <a:pt x="2265" y="1975"/>
                    <a:pt x="2302" y="1901"/>
                    <a:pt x="2246" y="1864"/>
                  </a:cubicBezTo>
                  <a:cubicBezTo>
                    <a:pt x="1429" y="787"/>
                    <a:pt x="223" y="27"/>
                    <a:pt x="186" y="8"/>
                  </a:cubicBezTo>
                  <a:cubicBezTo>
                    <a:pt x="171" y="3"/>
                    <a:pt x="153" y="1"/>
                    <a:pt x="135"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5519875" y="1685850"/>
              <a:ext cx="9300" cy="264500"/>
            </a:xfrm>
            <a:custGeom>
              <a:avLst/>
              <a:gdLst/>
              <a:ahLst/>
              <a:cxnLst/>
              <a:rect l="l" t="t" r="r" b="b"/>
              <a:pathLst>
                <a:path w="372" h="10580" extrusionOk="0">
                  <a:moveTo>
                    <a:pt x="261" y="0"/>
                  </a:moveTo>
                  <a:cubicBezTo>
                    <a:pt x="205" y="0"/>
                    <a:pt x="131" y="56"/>
                    <a:pt x="131" y="112"/>
                  </a:cubicBezTo>
                  <a:cubicBezTo>
                    <a:pt x="131" y="167"/>
                    <a:pt x="1" y="5828"/>
                    <a:pt x="131" y="10469"/>
                  </a:cubicBezTo>
                  <a:cubicBezTo>
                    <a:pt x="131" y="10543"/>
                    <a:pt x="186" y="10580"/>
                    <a:pt x="261" y="10580"/>
                  </a:cubicBezTo>
                  <a:cubicBezTo>
                    <a:pt x="316" y="10561"/>
                    <a:pt x="372" y="10506"/>
                    <a:pt x="372" y="10469"/>
                  </a:cubicBezTo>
                  <a:cubicBezTo>
                    <a:pt x="224" y="5828"/>
                    <a:pt x="372" y="167"/>
                    <a:pt x="372" y="112"/>
                  </a:cubicBezTo>
                  <a:cubicBezTo>
                    <a:pt x="372" y="56"/>
                    <a:pt x="316" y="0"/>
                    <a:pt x="261"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Google Shape;852;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Pros</a:t>
            </a:r>
            <a:endParaRPr/>
          </a:p>
        </p:txBody>
      </p:sp>
      <p:sp>
        <p:nvSpPr>
          <p:cNvPr id="853" name="Google Shape;853;p45"/>
          <p:cNvSpPr txBox="1">
            <a:spLocks noGrp="1"/>
          </p:cNvSpPr>
          <p:nvPr>
            <p:ph type="body" idx="1"/>
          </p:nvPr>
        </p:nvSpPr>
        <p:spPr>
          <a:xfrm>
            <a:off x="720000" y="1232850"/>
            <a:ext cx="7704000" cy="3112200"/>
          </a:xfrm>
          <a:prstGeom prst="rect">
            <a:avLst/>
          </a:prstGeom>
        </p:spPr>
        <p:txBody>
          <a:bodyPr spcFirstLastPara="1" wrap="square" lIns="91425" tIns="91425" rIns="91425" bIns="91425" anchor="t" anchorCtr="0">
            <a:noAutofit/>
          </a:bodyPr>
          <a:lstStyle/>
          <a:p>
            <a:pPr marL="457200" lvl="0" indent="-330200" algn="just" rtl="0">
              <a:lnSpc>
                <a:spcPct val="200000"/>
              </a:lnSpc>
              <a:spcBef>
                <a:spcPts val="0"/>
              </a:spcBef>
              <a:spcAft>
                <a:spcPts val="0"/>
              </a:spcAft>
              <a:buSzPts val="1600"/>
              <a:buChar char="●"/>
            </a:pPr>
            <a:r>
              <a:rPr lang="en" sz="1400" b="1"/>
              <a:t>Automation</a:t>
            </a:r>
            <a:r>
              <a:rPr lang="en" sz="1400"/>
              <a:t>: It can automate the process of creating visual content, reducing the need for manual labor and speeding up production.</a:t>
            </a:r>
            <a:endParaRPr sz="1400"/>
          </a:p>
          <a:p>
            <a:pPr marL="457200" lvl="0" indent="-330200" algn="just" rtl="0">
              <a:lnSpc>
                <a:spcPct val="200000"/>
              </a:lnSpc>
              <a:spcBef>
                <a:spcPts val="0"/>
              </a:spcBef>
              <a:spcAft>
                <a:spcPts val="0"/>
              </a:spcAft>
              <a:buSzPts val="1600"/>
              <a:buChar char="●"/>
            </a:pPr>
            <a:r>
              <a:rPr lang="en" sz="1400" b="1"/>
              <a:t>Cost-Efficiency</a:t>
            </a:r>
            <a:r>
              <a:rPr lang="en" sz="1400"/>
              <a:t>: In some cases, AI-generated images can be more cost-effective than hiring human designers or photographers.</a:t>
            </a:r>
            <a:endParaRPr sz="1400"/>
          </a:p>
          <a:p>
            <a:pPr marL="457200" lvl="0" indent="-317500" algn="just" rtl="0">
              <a:lnSpc>
                <a:spcPct val="200000"/>
              </a:lnSpc>
              <a:spcBef>
                <a:spcPts val="0"/>
              </a:spcBef>
              <a:spcAft>
                <a:spcPts val="0"/>
              </a:spcAft>
              <a:buSzPts val="1400"/>
              <a:buChar char="●"/>
            </a:pPr>
            <a:r>
              <a:rPr lang="en" sz="1400" b="1"/>
              <a:t>Accessibility</a:t>
            </a:r>
            <a:r>
              <a:rPr lang="en" sz="1400"/>
              <a:t>: It can make creative content generation more accessible to individuals and businesses that may not have specialized design skills.</a:t>
            </a:r>
            <a:endParaRPr sz="1400"/>
          </a:p>
          <a:p>
            <a:pPr marL="457200" lvl="0" indent="-317500" algn="just" rtl="0">
              <a:lnSpc>
                <a:spcPct val="200000"/>
              </a:lnSpc>
              <a:spcBef>
                <a:spcPts val="0"/>
              </a:spcBef>
              <a:spcAft>
                <a:spcPts val="0"/>
              </a:spcAft>
              <a:buSzPts val="1400"/>
              <a:buChar char="●"/>
            </a:pPr>
            <a:r>
              <a:rPr lang="en" sz="1400" b="1"/>
              <a:t>Speed</a:t>
            </a:r>
            <a:r>
              <a:rPr lang="en" sz="1400"/>
              <a:t>: AI can generate images quickly, making it valuable for applications that require rapid content production,</a:t>
            </a:r>
            <a:endParaRPr sz="1400"/>
          </a:p>
        </p:txBody>
      </p:sp>
      <p:grpSp>
        <p:nvGrpSpPr>
          <p:cNvPr id="854" name="Google Shape;854;p45"/>
          <p:cNvGrpSpPr/>
          <p:nvPr/>
        </p:nvGrpSpPr>
        <p:grpSpPr>
          <a:xfrm>
            <a:off x="7608130" y="445018"/>
            <a:ext cx="697089" cy="696765"/>
            <a:chOff x="1408777" y="3680964"/>
            <a:chExt cx="357720" cy="355148"/>
          </a:xfrm>
        </p:grpSpPr>
        <p:sp>
          <p:nvSpPr>
            <p:cNvPr id="855" name="Google Shape;855;p45"/>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5"/>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5"/>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5"/>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5"/>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Cons</a:t>
            </a:r>
            <a:endParaRPr/>
          </a:p>
        </p:txBody>
      </p:sp>
      <p:sp>
        <p:nvSpPr>
          <p:cNvPr id="865" name="Google Shape;865;p46"/>
          <p:cNvSpPr txBox="1">
            <a:spLocks noGrp="1"/>
          </p:cNvSpPr>
          <p:nvPr>
            <p:ph type="body" idx="1"/>
          </p:nvPr>
        </p:nvSpPr>
        <p:spPr>
          <a:xfrm>
            <a:off x="720000" y="1359125"/>
            <a:ext cx="7704000" cy="3112200"/>
          </a:xfrm>
          <a:prstGeom prst="rect">
            <a:avLst/>
          </a:prstGeom>
        </p:spPr>
        <p:txBody>
          <a:bodyPr spcFirstLastPara="1" wrap="square" lIns="91425" tIns="91425" rIns="91425" bIns="91425" anchor="t" anchorCtr="0">
            <a:noAutofit/>
          </a:bodyPr>
          <a:lstStyle/>
          <a:p>
            <a:pPr marL="457200" lvl="0" indent="-330200" algn="l" rtl="0">
              <a:lnSpc>
                <a:spcPct val="200000"/>
              </a:lnSpc>
              <a:spcBef>
                <a:spcPts val="0"/>
              </a:spcBef>
              <a:spcAft>
                <a:spcPts val="0"/>
              </a:spcAft>
              <a:buSzPts val="1600"/>
              <a:buChar char="●"/>
            </a:pPr>
            <a:r>
              <a:rPr lang="en" sz="1400" b="1"/>
              <a:t>Data Privacy</a:t>
            </a:r>
            <a:r>
              <a:rPr lang="en" sz="1400"/>
              <a:t>: AI models used for image generation may require access to large datasets.</a:t>
            </a:r>
            <a:endParaRPr sz="1400"/>
          </a:p>
          <a:p>
            <a:pPr marL="457200" lvl="0" indent="-317500" algn="l" rtl="0">
              <a:lnSpc>
                <a:spcPct val="200000"/>
              </a:lnSpc>
              <a:spcBef>
                <a:spcPts val="0"/>
              </a:spcBef>
              <a:spcAft>
                <a:spcPts val="0"/>
              </a:spcAft>
              <a:buSzPts val="1400"/>
              <a:buChar char="●"/>
            </a:pPr>
            <a:r>
              <a:rPr lang="en" sz="1400" b="1"/>
              <a:t>Dependency</a:t>
            </a:r>
            <a:r>
              <a:rPr lang="en" sz="1400"/>
              <a:t>: Over reliance on AI for creative tasks can lead to a loss of human creativity.</a:t>
            </a:r>
            <a:endParaRPr sz="1400"/>
          </a:p>
          <a:p>
            <a:pPr marL="457200" lvl="0" indent="0" algn="l" rtl="0">
              <a:lnSpc>
                <a:spcPct val="200000"/>
              </a:lnSpc>
              <a:spcBef>
                <a:spcPts val="0"/>
              </a:spcBef>
              <a:spcAft>
                <a:spcPts val="0"/>
              </a:spcAft>
              <a:buNone/>
            </a:pPr>
            <a:endParaRPr sz="1400"/>
          </a:p>
        </p:txBody>
      </p:sp>
      <p:grpSp>
        <p:nvGrpSpPr>
          <p:cNvPr id="866" name="Google Shape;866;p46"/>
          <p:cNvGrpSpPr/>
          <p:nvPr/>
        </p:nvGrpSpPr>
        <p:grpSpPr>
          <a:xfrm>
            <a:off x="7598777" y="445032"/>
            <a:ext cx="732754" cy="706673"/>
            <a:chOff x="1952836" y="3680964"/>
            <a:chExt cx="357720" cy="355148"/>
          </a:xfrm>
        </p:grpSpPr>
        <p:sp>
          <p:nvSpPr>
            <p:cNvPr id="867" name="Google Shape;867;p4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Limitations</a:t>
            </a:r>
            <a:endParaRPr/>
          </a:p>
        </p:txBody>
      </p:sp>
      <p:sp>
        <p:nvSpPr>
          <p:cNvPr id="877" name="Google Shape;877;p47"/>
          <p:cNvSpPr txBox="1">
            <a:spLocks noGrp="1"/>
          </p:cNvSpPr>
          <p:nvPr>
            <p:ph type="body" idx="1"/>
          </p:nvPr>
        </p:nvSpPr>
        <p:spPr>
          <a:xfrm>
            <a:off x="720000" y="1359125"/>
            <a:ext cx="7704000" cy="3112200"/>
          </a:xfrm>
          <a:prstGeom prst="rect">
            <a:avLst/>
          </a:prstGeom>
        </p:spPr>
        <p:txBody>
          <a:bodyPr spcFirstLastPara="1" wrap="square" lIns="91425" tIns="91425" rIns="91425" bIns="91425" anchor="t" anchorCtr="0">
            <a:noAutofit/>
          </a:bodyPr>
          <a:lstStyle/>
          <a:p>
            <a:pPr marL="457200" lvl="0" indent="-330200" algn="l" rtl="0">
              <a:lnSpc>
                <a:spcPct val="200000"/>
              </a:lnSpc>
              <a:spcBef>
                <a:spcPts val="0"/>
              </a:spcBef>
              <a:spcAft>
                <a:spcPts val="0"/>
              </a:spcAft>
              <a:buSzPts val="1600"/>
              <a:buChar char="●"/>
            </a:pPr>
            <a:r>
              <a:rPr lang="en" sz="1400" b="1"/>
              <a:t>Lack of Originality</a:t>
            </a:r>
            <a:r>
              <a:rPr lang="en" sz="1400"/>
              <a:t>: Since AI models learn from existing data, there is a risk that generated content may lack true originality.</a:t>
            </a:r>
            <a:endParaRPr sz="1400"/>
          </a:p>
          <a:p>
            <a:pPr marL="457200" lvl="0" indent="-317500" algn="l" rtl="0">
              <a:lnSpc>
                <a:spcPct val="200000"/>
              </a:lnSpc>
              <a:spcBef>
                <a:spcPts val="0"/>
              </a:spcBef>
              <a:spcAft>
                <a:spcPts val="0"/>
              </a:spcAft>
              <a:buSzPts val="1400"/>
              <a:buChar char="●"/>
            </a:pPr>
            <a:r>
              <a:rPr lang="en" sz="1400" b="1"/>
              <a:t>Bias and Concerns</a:t>
            </a:r>
            <a:r>
              <a:rPr lang="en" sz="1400"/>
              <a:t>: AI models can inherit biases from their training data.</a:t>
            </a:r>
            <a:endParaRPr sz="1400"/>
          </a:p>
        </p:txBody>
      </p:sp>
      <p:grpSp>
        <p:nvGrpSpPr>
          <p:cNvPr id="878" name="Google Shape;878;p47"/>
          <p:cNvGrpSpPr/>
          <p:nvPr/>
        </p:nvGrpSpPr>
        <p:grpSpPr>
          <a:xfrm>
            <a:off x="7598777" y="445032"/>
            <a:ext cx="732754" cy="706673"/>
            <a:chOff x="1952836" y="3680964"/>
            <a:chExt cx="357720" cy="355148"/>
          </a:xfrm>
        </p:grpSpPr>
        <p:sp>
          <p:nvSpPr>
            <p:cNvPr id="879" name="Google Shape;879;p4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Alternatives</a:t>
            </a:r>
            <a:endParaRPr/>
          </a:p>
        </p:txBody>
      </p:sp>
      <p:sp>
        <p:nvSpPr>
          <p:cNvPr id="889" name="Google Shape;889;p48"/>
          <p:cNvSpPr txBox="1">
            <a:spLocks noGrp="1"/>
          </p:cNvSpPr>
          <p:nvPr>
            <p:ph type="body" idx="1"/>
          </p:nvPr>
        </p:nvSpPr>
        <p:spPr>
          <a:xfrm>
            <a:off x="639625" y="1301750"/>
            <a:ext cx="8262000" cy="3112200"/>
          </a:xfrm>
          <a:prstGeom prst="rect">
            <a:avLst/>
          </a:prstGeom>
        </p:spPr>
        <p:txBody>
          <a:bodyPr spcFirstLastPara="1" wrap="square" lIns="91425" tIns="91425" rIns="91425" bIns="91425" anchor="t" anchorCtr="0">
            <a:noAutofit/>
          </a:bodyPr>
          <a:lstStyle/>
          <a:p>
            <a:pPr marL="457200" lvl="0" indent="-330200" algn="just" rtl="0">
              <a:lnSpc>
                <a:spcPct val="200000"/>
              </a:lnSpc>
              <a:spcBef>
                <a:spcPts val="0"/>
              </a:spcBef>
              <a:spcAft>
                <a:spcPts val="0"/>
              </a:spcAft>
              <a:buSzPts val="1600"/>
              <a:buChar char="●"/>
            </a:pPr>
            <a:r>
              <a:rPr lang="en" sz="1400" b="1"/>
              <a:t>Traditional Art and Design</a:t>
            </a:r>
            <a:r>
              <a:rPr lang="en" sz="1400"/>
              <a:t>: Methods such as drawing, painting, and sculpture, have been used for centuries to create visual content. They provide artists with a high degree of creative freedom.</a:t>
            </a:r>
            <a:endParaRPr sz="1400"/>
          </a:p>
          <a:p>
            <a:pPr marL="457200" lvl="0" indent="-317500" algn="just" rtl="0">
              <a:lnSpc>
                <a:spcPct val="200000"/>
              </a:lnSpc>
              <a:spcBef>
                <a:spcPts val="0"/>
              </a:spcBef>
              <a:spcAft>
                <a:spcPts val="0"/>
              </a:spcAft>
              <a:buSzPts val="1400"/>
              <a:buChar char="●"/>
            </a:pPr>
            <a:r>
              <a:rPr lang="en" sz="1400" b="1"/>
              <a:t>Photography</a:t>
            </a:r>
            <a:r>
              <a:rPr lang="en" sz="1400"/>
              <a:t>: Photography is omnipresent and widely used method for capturing real-world scenes and objects.</a:t>
            </a:r>
            <a:endParaRPr sz="1400"/>
          </a:p>
          <a:p>
            <a:pPr marL="457200" lvl="0" indent="-317500" algn="just" rtl="0">
              <a:lnSpc>
                <a:spcPct val="200000"/>
              </a:lnSpc>
              <a:spcBef>
                <a:spcPts val="0"/>
              </a:spcBef>
              <a:spcAft>
                <a:spcPts val="0"/>
              </a:spcAft>
              <a:buSzPts val="1400"/>
              <a:buChar char="●"/>
            </a:pPr>
            <a:r>
              <a:rPr lang="en" sz="1400" b="1"/>
              <a:t>Computer Graphics and 3D Modeling</a:t>
            </a:r>
            <a:r>
              <a:rPr lang="en" sz="1400"/>
              <a:t>: They are essential in industries such as animation, video games, architecture, and product design. These techniques offer precise control over the virtual world.</a:t>
            </a:r>
            <a:endParaRPr sz="1400"/>
          </a:p>
        </p:txBody>
      </p:sp>
      <p:grpSp>
        <p:nvGrpSpPr>
          <p:cNvPr id="890" name="Google Shape;890;p48"/>
          <p:cNvGrpSpPr/>
          <p:nvPr/>
        </p:nvGrpSpPr>
        <p:grpSpPr>
          <a:xfrm>
            <a:off x="851607" y="518681"/>
            <a:ext cx="773232" cy="728460"/>
            <a:chOff x="3040984" y="3681059"/>
            <a:chExt cx="356164" cy="355815"/>
          </a:xfrm>
        </p:grpSpPr>
        <p:sp>
          <p:nvSpPr>
            <p:cNvPr id="891" name="Google Shape;891;p4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Combined with other technologies</a:t>
            </a:r>
            <a:endParaRPr sz="2400"/>
          </a:p>
        </p:txBody>
      </p:sp>
      <p:sp>
        <p:nvSpPr>
          <p:cNvPr id="899" name="Google Shape;899;p49"/>
          <p:cNvSpPr txBox="1"/>
          <p:nvPr/>
        </p:nvSpPr>
        <p:spPr>
          <a:xfrm>
            <a:off x="720000" y="1419950"/>
            <a:ext cx="7704000" cy="3162000"/>
          </a:xfrm>
          <a:prstGeom prst="rect">
            <a:avLst/>
          </a:prstGeom>
          <a:noFill/>
          <a:ln>
            <a:noFill/>
          </a:ln>
        </p:spPr>
        <p:txBody>
          <a:bodyPr spcFirstLastPara="1" wrap="square" lIns="91425" tIns="91425" rIns="91425" bIns="91425" anchor="t" anchorCtr="0">
            <a:noAutofit/>
          </a:bodyPr>
          <a:lstStyle/>
          <a:p>
            <a:pPr marL="457200" lvl="0" indent="-317500" algn="just" rtl="0">
              <a:lnSpc>
                <a:spcPct val="200000"/>
              </a:lnSpc>
              <a:spcBef>
                <a:spcPts val="0"/>
              </a:spcBef>
              <a:spcAft>
                <a:spcPts val="0"/>
              </a:spcAft>
              <a:buClr>
                <a:schemeClr val="dk1"/>
              </a:buClr>
              <a:buSzPts val="1400"/>
              <a:buFont typeface="Familjen Grotesk"/>
              <a:buChar char="●"/>
            </a:pPr>
            <a:r>
              <a:rPr lang="en" b="1">
                <a:solidFill>
                  <a:schemeClr val="dk1"/>
                </a:solidFill>
                <a:latin typeface="Familjen Grotesk"/>
                <a:ea typeface="Familjen Grotesk"/>
                <a:cs typeface="Familjen Grotesk"/>
                <a:sym typeface="Familjen Grotesk"/>
              </a:rPr>
              <a:t>Virtual reality (VR):</a:t>
            </a:r>
            <a:r>
              <a:rPr lang="en">
                <a:solidFill>
                  <a:schemeClr val="dk1"/>
                </a:solidFill>
                <a:latin typeface="Familjen Grotesk"/>
                <a:ea typeface="Familjen Grotesk"/>
                <a:cs typeface="Familjen Grotesk"/>
                <a:sym typeface="Familjen Grotesk"/>
              </a:rPr>
              <a:t> AI can be used to generate realistic VR environments that users can explore. This can be used for gaming, education, and training.</a:t>
            </a:r>
            <a:endParaRPr>
              <a:solidFill>
                <a:schemeClr val="dk1"/>
              </a:solidFill>
              <a:latin typeface="Familjen Grotesk"/>
              <a:ea typeface="Familjen Grotesk"/>
              <a:cs typeface="Familjen Grotesk"/>
              <a:sym typeface="Familjen Grotesk"/>
            </a:endParaRPr>
          </a:p>
          <a:p>
            <a:pPr marL="457200" lvl="0" indent="-317500" algn="just" rtl="0">
              <a:lnSpc>
                <a:spcPct val="200000"/>
              </a:lnSpc>
              <a:spcBef>
                <a:spcPts val="0"/>
              </a:spcBef>
              <a:spcAft>
                <a:spcPts val="0"/>
              </a:spcAft>
              <a:buClr>
                <a:schemeClr val="dk1"/>
              </a:buClr>
              <a:buSzPts val="1400"/>
              <a:buFont typeface="Familjen Grotesk"/>
              <a:buChar char="●"/>
            </a:pPr>
            <a:r>
              <a:rPr lang="en" b="1">
                <a:solidFill>
                  <a:schemeClr val="dk1"/>
                </a:solidFill>
                <a:latin typeface="Familjen Grotesk"/>
                <a:ea typeface="Familjen Grotesk"/>
                <a:cs typeface="Familjen Grotesk"/>
                <a:sym typeface="Familjen Grotesk"/>
              </a:rPr>
              <a:t>Augmented reality (AR):</a:t>
            </a:r>
            <a:r>
              <a:rPr lang="en">
                <a:solidFill>
                  <a:schemeClr val="dk1"/>
                </a:solidFill>
                <a:latin typeface="Familjen Grotesk"/>
                <a:ea typeface="Familjen Grotesk"/>
                <a:cs typeface="Familjen Grotesk"/>
                <a:sym typeface="Familjen Grotesk"/>
              </a:rPr>
              <a:t> AI can be used to generate AR overlays that can be added to the real world. This can be used for navigation, advertising, and entertainment.</a:t>
            </a:r>
            <a:endParaRPr>
              <a:solidFill>
                <a:schemeClr val="dk1"/>
              </a:solidFill>
              <a:latin typeface="Familjen Grotesk"/>
              <a:ea typeface="Familjen Grotesk"/>
              <a:cs typeface="Familjen Grotesk"/>
              <a:sym typeface="Familjen Grotesk"/>
            </a:endParaRPr>
          </a:p>
          <a:p>
            <a:pPr marL="457200" lvl="0" indent="-317500" algn="just" rtl="0">
              <a:lnSpc>
                <a:spcPct val="200000"/>
              </a:lnSpc>
              <a:spcBef>
                <a:spcPts val="0"/>
              </a:spcBef>
              <a:spcAft>
                <a:spcPts val="0"/>
              </a:spcAft>
              <a:buClr>
                <a:schemeClr val="dk1"/>
              </a:buClr>
              <a:buSzPts val="1400"/>
              <a:buFont typeface="Familjen Grotesk"/>
              <a:buChar char="●"/>
            </a:pPr>
            <a:r>
              <a:rPr lang="en" b="1">
                <a:solidFill>
                  <a:schemeClr val="dk1"/>
                </a:solidFill>
                <a:latin typeface="Familjen Grotesk"/>
                <a:ea typeface="Familjen Grotesk"/>
                <a:cs typeface="Familjen Grotesk"/>
                <a:sym typeface="Familjen Grotesk"/>
              </a:rPr>
              <a:t>3D printing:</a:t>
            </a:r>
            <a:r>
              <a:rPr lang="en">
                <a:solidFill>
                  <a:schemeClr val="dk1"/>
                </a:solidFill>
                <a:latin typeface="Familjen Grotesk"/>
                <a:ea typeface="Familjen Grotesk"/>
                <a:cs typeface="Familjen Grotesk"/>
                <a:sym typeface="Familjen Grotesk"/>
              </a:rPr>
              <a:t> AI can be used to generate 3D models that can then be printed. This could be used for prototyping, manufacturing, and medical applications.</a:t>
            </a:r>
            <a:endParaRPr>
              <a:solidFill>
                <a:schemeClr val="dk1"/>
              </a:solidFill>
              <a:latin typeface="Familjen Grotesk"/>
              <a:ea typeface="Familjen Grotesk"/>
              <a:cs typeface="Familjen Grotesk"/>
              <a:sym typeface="Familjen Grotesk"/>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sp>
        <p:nvSpPr>
          <p:cNvPr id="904" name="Google Shape;904;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Interactive Question</a:t>
            </a:r>
            <a:endParaRPr/>
          </a:p>
        </p:txBody>
      </p:sp>
      <p:sp>
        <p:nvSpPr>
          <p:cNvPr id="905" name="Google Shape;905;p50"/>
          <p:cNvSpPr txBox="1">
            <a:spLocks noGrp="1"/>
          </p:cNvSpPr>
          <p:nvPr>
            <p:ph type="body" idx="1"/>
          </p:nvPr>
        </p:nvSpPr>
        <p:spPr>
          <a:xfrm>
            <a:off x="186100" y="1287225"/>
            <a:ext cx="8899500" cy="209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3000"/>
          </a:p>
          <a:p>
            <a:pPr marL="0" lvl="0" indent="0" algn="ctr" rtl="0">
              <a:spcBef>
                <a:spcPts val="0"/>
              </a:spcBef>
              <a:spcAft>
                <a:spcPts val="0"/>
              </a:spcAft>
              <a:buNone/>
            </a:pPr>
            <a:endParaRPr sz="3000"/>
          </a:p>
          <a:p>
            <a:pPr marL="0" lvl="0" indent="0" algn="ctr" rtl="0">
              <a:spcBef>
                <a:spcPts val="0"/>
              </a:spcBef>
              <a:spcAft>
                <a:spcPts val="0"/>
              </a:spcAft>
              <a:buNone/>
            </a:pPr>
            <a:r>
              <a:rPr lang="en" sz="3000"/>
              <a:t>Which image generation tools have you used online ? </a:t>
            </a:r>
            <a:br>
              <a:rPr lang="en" sz="3000"/>
            </a:br>
            <a:r>
              <a:rPr lang="en" sz="3000"/>
              <a:t>Is any of them free?</a:t>
            </a:r>
            <a:endParaRPr sz="3000"/>
          </a:p>
        </p:txBody>
      </p:sp>
      <p:grpSp>
        <p:nvGrpSpPr>
          <p:cNvPr id="906" name="Google Shape;906;p50"/>
          <p:cNvGrpSpPr/>
          <p:nvPr/>
        </p:nvGrpSpPr>
        <p:grpSpPr>
          <a:xfrm>
            <a:off x="5511439" y="3384831"/>
            <a:ext cx="1054388" cy="1031507"/>
            <a:chOff x="3040984" y="3681059"/>
            <a:chExt cx="356164" cy="355815"/>
          </a:xfrm>
        </p:grpSpPr>
        <p:sp>
          <p:nvSpPr>
            <p:cNvPr id="907" name="Google Shape;907;p5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p51"/>
          <p:cNvSpPr txBox="1">
            <a:spLocks noGrp="1"/>
          </p:cNvSpPr>
          <p:nvPr>
            <p:ph type="title"/>
          </p:nvPr>
        </p:nvSpPr>
        <p:spPr>
          <a:xfrm>
            <a:off x="2320950" y="1307100"/>
            <a:ext cx="66471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200"/>
              <a:t>Application</a:t>
            </a:r>
            <a:endParaRPr sz="6200"/>
          </a:p>
          <a:p>
            <a:pPr marL="0" lvl="0" indent="0" algn="ctr" rtl="0">
              <a:spcBef>
                <a:spcPts val="0"/>
              </a:spcBef>
              <a:spcAft>
                <a:spcPts val="0"/>
              </a:spcAft>
              <a:buNone/>
            </a:pPr>
            <a:r>
              <a:rPr lang="en" sz="6200"/>
              <a:t>Scenarios</a:t>
            </a:r>
            <a:endParaRPr sz="6200"/>
          </a:p>
        </p:txBody>
      </p:sp>
      <p:grpSp>
        <p:nvGrpSpPr>
          <p:cNvPr id="915" name="Google Shape;915;p51"/>
          <p:cNvGrpSpPr/>
          <p:nvPr/>
        </p:nvGrpSpPr>
        <p:grpSpPr>
          <a:xfrm>
            <a:off x="651701" y="1028479"/>
            <a:ext cx="2288927" cy="2807925"/>
            <a:chOff x="3848100" y="479425"/>
            <a:chExt cx="2563475" cy="3144725"/>
          </a:xfrm>
        </p:grpSpPr>
        <p:sp>
          <p:nvSpPr>
            <p:cNvPr id="916" name="Google Shape;916;p51"/>
            <p:cNvSpPr/>
            <p:nvPr/>
          </p:nvSpPr>
          <p:spPr>
            <a:xfrm>
              <a:off x="4679800" y="1889050"/>
              <a:ext cx="1731775" cy="1222550"/>
            </a:xfrm>
            <a:custGeom>
              <a:avLst/>
              <a:gdLst/>
              <a:ahLst/>
              <a:cxnLst/>
              <a:rect l="l" t="t" r="r" b="b"/>
              <a:pathLst>
                <a:path w="69271" h="48902" extrusionOk="0">
                  <a:moveTo>
                    <a:pt x="45623" y="1"/>
                  </a:moveTo>
                  <a:cubicBezTo>
                    <a:pt x="39691" y="1"/>
                    <a:pt x="32361" y="3599"/>
                    <a:pt x="32361" y="3599"/>
                  </a:cubicBezTo>
                  <a:lnTo>
                    <a:pt x="32084" y="1268"/>
                  </a:lnTo>
                  <a:lnTo>
                    <a:pt x="24032" y="1242"/>
                  </a:lnTo>
                  <a:lnTo>
                    <a:pt x="23578" y="3599"/>
                  </a:lnTo>
                  <a:cubicBezTo>
                    <a:pt x="23578" y="3599"/>
                    <a:pt x="18569" y="3127"/>
                    <a:pt x="13756" y="3127"/>
                  </a:cubicBezTo>
                  <a:cubicBezTo>
                    <a:pt x="10025" y="3127"/>
                    <a:pt x="6411" y="3411"/>
                    <a:pt x="5344" y="4418"/>
                  </a:cubicBezTo>
                  <a:cubicBezTo>
                    <a:pt x="2899" y="6737"/>
                    <a:pt x="1" y="48901"/>
                    <a:pt x="1" y="48901"/>
                  </a:cubicBezTo>
                  <a:lnTo>
                    <a:pt x="55208" y="48901"/>
                  </a:lnTo>
                  <a:cubicBezTo>
                    <a:pt x="55863" y="43218"/>
                    <a:pt x="47723" y="26219"/>
                    <a:pt x="47722" y="26218"/>
                  </a:cubicBezTo>
                  <a:lnTo>
                    <a:pt x="47722" y="26218"/>
                  </a:lnTo>
                  <a:lnTo>
                    <a:pt x="67305" y="30049"/>
                  </a:lnTo>
                  <a:cubicBezTo>
                    <a:pt x="69271" y="21216"/>
                    <a:pt x="59517" y="1986"/>
                    <a:pt x="47470" y="133"/>
                  </a:cubicBezTo>
                  <a:cubicBezTo>
                    <a:pt x="46878" y="42"/>
                    <a:pt x="46258" y="1"/>
                    <a:pt x="45623" y="1"/>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1"/>
            <p:cNvSpPr/>
            <p:nvPr/>
          </p:nvSpPr>
          <p:spPr>
            <a:xfrm>
              <a:off x="4674025" y="3038175"/>
              <a:ext cx="1439550" cy="171825"/>
            </a:xfrm>
            <a:custGeom>
              <a:avLst/>
              <a:gdLst/>
              <a:ahLst/>
              <a:cxnLst/>
              <a:rect l="l" t="t" r="r" b="b"/>
              <a:pathLst>
                <a:path w="57582" h="6873" extrusionOk="0">
                  <a:moveTo>
                    <a:pt x="30007" y="1"/>
                  </a:moveTo>
                  <a:cubicBezTo>
                    <a:pt x="15563" y="1"/>
                    <a:pt x="376" y="1212"/>
                    <a:pt x="232" y="2936"/>
                  </a:cubicBezTo>
                  <a:cubicBezTo>
                    <a:pt x="1" y="5691"/>
                    <a:pt x="13087" y="6872"/>
                    <a:pt x="26597" y="6872"/>
                  </a:cubicBezTo>
                  <a:cubicBezTo>
                    <a:pt x="41820" y="6872"/>
                    <a:pt x="57582" y="5373"/>
                    <a:pt x="55439" y="2936"/>
                  </a:cubicBezTo>
                  <a:cubicBezTo>
                    <a:pt x="53593" y="844"/>
                    <a:pt x="42059" y="1"/>
                    <a:pt x="30007"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1"/>
            <p:cNvSpPr/>
            <p:nvPr/>
          </p:nvSpPr>
          <p:spPr>
            <a:xfrm>
              <a:off x="5777400" y="2144400"/>
              <a:ext cx="167625" cy="379650"/>
            </a:xfrm>
            <a:custGeom>
              <a:avLst/>
              <a:gdLst/>
              <a:ahLst/>
              <a:cxnLst/>
              <a:rect l="l" t="t" r="r" b="b"/>
              <a:pathLst>
                <a:path w="6705" h="15186" fill="none" extrusionOk="0">
                  <a:moveTo>
                    <a:pt x="0" y="1"/>
                  </a:moveTo>
                  <a:cubicBezTo>
                    <a:pt x="0" y="1"/>
                    <a:pt x="3352" y="5885"/>
                    <a:pt x="6704" y="15185"/>
                  </a:cubicBezTo>
                </a:path>
              </a:pathLst>
            </a:custGeom>
            <a:no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1"/>
            <p:cNvSpPr/>
            <p:nvPr/>
          </p:nvSpPr>
          <p:spPr>
            <a:xfrm>
              <a:off x="5269550" y="1978700"/>
              <a:ext cx="219925" cy="89175"/>
            </a:xfrm>
            <a:custGeom>
              <a:avLst/>
              <a:gdLst/>
              <a:ahLst/>
              <a:cxnLst/>
              <a:rect l="l" t="t" r="r" b="b"/>
              <a:pathLst>
                <a:path w="8797" h="3567" fill="none" extrusionOk="0">
                  <a:moveTo>
                    <a:pt x="8796" y="0"/>
                  </a:moveTo>
                  <a:cubicBezTo>
                    <a:pt x="8796" y="0"/>
                    <a:pt x="3768" y="3566"/>
                    <a:pt x="1" y="0"/>
                  </a:cubicBezTo>
                </a:path>
              </a:pathLst>
            </a:custGeom>
            <a:no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1"/>
            <p:cNvSpPr/>
            <p:nvPr/>
          </p:nvSpPr>
          <p:spPr>
            <a:xfrm>
              <a:off x="5727500" y="2464150"/>
              <a:ext cx="642625" cy="228600"/>
            </a:xfrm>
            <a:custGeom>
              <a:avLst/>
              <a:gdLst/>
              <a:ahLst/>
              <a:cxnLst/>
              <a:rect l="l" t="t" r="r" b="b"/>
              <a:pathLst>
                <a:path w="25705" h="9144" extrusionOk="0">
                  <a:moveTo>
                    <a:pt x="4718" y="1"/>
                  </a:moveTo>
                  <a:cubicBezTo>
                    <a:pt x="2424" y="1"/>
                    <a:pt x="853" y="328"/>
                    <a:pt x="723" y="1060"/>
                  </a:cubicBezTo>
                  <a:cubicBezTo>
                    <a:pt x="1" y="5169"/>
                    <a:pt x="12790" y="9143"/>
                    <a:pt x="20241" y="9143"/>
                  </a:cubicBezTo>
                  <a:cubicBezTo>
                    <a:pt x="23185" y="9143"/>
                    <a:pt x="25295" y="8523"/>
                    <a:pt x="25410" y="7045"/>
                  </a:cubicBezTo>
                  <a:cubicBezTo>
                    <a:pt x="25705" y="3106"/>
                    <a:pt x="11784" y="1"/>
                    <a:pt x="4718"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1"/>
            <p:cNvSpPr/>
            <p:nvPr/>
          </p:nvSpPr>
          <p:spPr>
            <a:xfrm>
              <a:off x="4679800" y="3023800"/>
              <a:ext cx="1360350" cy="600350"/>
            </a:xfrm>
            <a:custGeom>
              <a:avLst/>
              <a:gdLst/>
              <a:ahLst/>
              <a:cxnLst/>
              <a:rect l="l" t="t" r="r" b="b"/>
              <a:pathLst>
                <a:path w="54414" h="24014" extrusionOk="0">
                  <a:moveTo>
                    <a:pt x="28798" y="1"/>
                  </a:moveTo>
                  <a:cubicBezTo>
                    <a:pt x="21538" y="1"/>
                    <a:pt x="12892" y="554"/>
                    <a:pt x="3290" y="2213"/>
                  </a:cubicBezTo>
                  <a:lnTo>
                    <a:pt x="1" y="24014"/>
                  </a:lnTo>
                  <a:lnTo>
                    <a:pt x="26716" y="24014"/>
                  </a:lnTo>
                  <a:lnTo>
                    <a:pt x="28266" y="13844"/>
                  </a:lnTo>
                  <a:lnTo>
                    <a:pt x="29879" y="24014"/>
                  </a:lnTo>
                  <a:lnTo>
                    <a:pt x="54414" y="24014"/>
                  </a:lnTo>
                  <a:cubicBezTo>
                    <a:pt x="54414" y="24014"/>
                    <a:pt x="53179" y="7153"/>
                    <a:pt x="52297" y="2213"/>
                  </a:cubicBezTo>
                  <a:cubicBezTo>
                    <a:pt x="52297" y="2213"/>
                    <a:pt x="43319" y="1"/>
                    <a:pt x="28798" y="1"/>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1"/>
            <p:cNvSpPr/>
            <p:nvPr/>
          </p:nvSpPr>
          <p:spPr>
            <a:xfrm>
              <a:off x="5140375" y="3023350"/>
              <a:ext cx="258675" cy="366725"/>
            </a:xfrm>
            <a:custGeom>
              <a:avLst/>
              <a:gdLst/>
              <a:ahLst/>
              <a:cxnLst/>
              <a:rect l="l" t="t" r="r" b="b"/>
              <a:pathLst>
                <a:path w="10347" h="14669" fill="none" extrusionOk="0">
                  <a:moveTo>
                    <a:pt x="10347" y="1"/>
                  </a:moveTo>
                  <a:cubicBezTo>
                    <a:pt x="9780" y="4071"/>
                    <a:pt x="9843" y="13862"/>
                    <a:pt x="9843" y="13862"/>
                  </a:cubicBezTo>
                  <a:cubicBezTo>
                    <a:pt x="9843" y="13862"/>
                    <a:pt x="4096" y="13119"/>
                    <a:pt x="2055" y="13358"/>
                  </a:cubicBezTo>
                  <a:cubicBezTo>
                    <a:pt x="1" y="13610"/>
                    <a:pt x="4147" y="14669"/>
                    <a:pt x="5949" y="14505"/>
                  </a:cubicBezTo>
                </a:path>
              </a:pathLst>
            </a:custGeom>
            <a:no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1"/>
            <p:cNvSpPr/>
            <p:nvPr/>
          </p:nvSpPr>
          <p:spPr>
            <a:xfrm>
              <a:off x="5289725" y="3023350"/>
              <a:ext cx="97050" cy="255200"/>
            </a:xfrm>
            <a:custGeom>
              <a:avLst/>
              <a:gdLst/>
              <a:ahLst/>
              <a:cxnLst/>
              <a:rect l="l" t="t" r="r" b="b"/>
              <a:pathLst>
                <a:path w="3882" h="10208" fill="none" extrusionOk="0">
                  <a:moveTo>
                    <a:pt x="693" y="1"/>
                  </a:moveTo>
                  <a:cubicBezTo>
                    <a:pt x="693" y="1"/>
                    <a:pt x="340" y="8040"/>
                    <a:pt x="0" y="10208"/>
                  </a:cubicBezTo>
                  <a:lnTo>
                    <a:pt x="3881" y="10208"/>
                  </a:lnTo>
                </a:path>
              </a:pathLst>
            </a:custGeom>
            <a:no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1"/>
            <p:cNvSpPr/>
            <p:nvPr/>
          </p:nvSpPr>
          <p:spPr>
            <a:xfrm>
              <a:off x="3848100" y="875975"/>
              <a:ext cx="876775" cy="1702575"/>
            </a:xfrm>
            <a:custGeom>
              <a:avLst/>
              <a:gdLst/>
              <a:ahLst/>
              <a:cxnLst/>
              <a:rect l="l" t="t" r="r" b="b"/>
              <a:pathLst>
                <a:path w="35071" h="68103" extrusionOk="0">
                  <a:moveTo>
                    <a:pt x="18353" y="0"/>
                  </a:moveTo>
                  <a:cubicBezTo>
                    <a:pt x="16240" y="0"/>
                    <a:pt x="18172" y="3621"/>
                    <a:pt x="18172" y="3621"/>
                  </a:cubicBezTo>
                  <a:cubicBezTo>
                    <a:pt x="18172" y="3621"/>
                    <a:pt x="17477" y="3101"/>
                    <a:pt x="16821" y="3101"/>
                  </a:cubicBezTo>
                  <a:cubicBezTo>
                    <a:pt x="16450" y="3101"/>
                    <a:pt x="16092" y="3266"/>
                    <a:pt x="15879" y="3784"/>
                  </a:cubicBezTo>
                  <a:cubicBezTo>
                    <a:pt x="15879" y="3784"/>
                    <a:pt x="15549" y="3643"/>
                    <a:pt x="15164" y="3643"/>
                  </a:cubicBezTo>
                  <a:cubicBezTo>
                    <a:pt x="14712" y="3643"/>
                    <a:pt x="14183" y="3837"/>
                    <a:pt x="14014" y="4679"/>
                  </a:cubicBezTo>
                  <a:cubicBezTo>
                    <a:pt x="14014" y="4679"/>
                    <a:pt x="13654" y="4524"/>
                    <a:pt x="13246" y="4524"/>
                  </a:cubicBezTo>
                  <a:cubicBezTo>
                    <a:pt x="12783" y="4524"/>
                    <a:pt x="12257" y="4723"/>
                    <a:pt x="12123" y="5574"/>
                  </a:cubicBezTo>
                  <a:cubicBezTo>
                    <a:pt x="11924" y="6857"/>
                    <a:pt x="12723" y="10137"/>
                    <a:pt x="14020" y="10137"/>
                  </a:cubicBezTo>
                  <a:cubicBezTo>
                    <a:pt x="14035" y="10137"/>
                    <a:pt x="14049" y="10136"/>
                    <a:pt x="14064" y="10136"/>
                  </a:cubicBezTo>
                  <a:cubicBezTo>
                    <a:pt x="14064" y="10136"/>
                    <a:pt x="14581" y="12971"/>
                    <a:pt x="16093" y="13878"/>
                  </a:cubicBezTo>
                  <a:cubicBezTo>
                    <a:pt x="16093" y="13878"/>
                    <a:pt x="4953" y="39522"/>
                    <a:pt x="3050" y="48898"/>
                  </a:cubicBezTo>
                  <a:cubicBezTo>
                    <a:pt x="1" y="63957"/>
                    <a:pt x="6175" y="68102"/>
                    <a:pt x="10284" y="68102"/>
                  </a:cubicBezTo>
                  <a:cubicBezTo>
                    <a:pt x="18311" y="68102"/>
                    <a:pt x="32198" y="65494"/>
                    <a:pt x="35071" y="62621"/>
                  </a:cubicBezTo>
                  <a:cubicBezTo>
                    <a:pt x="34604" y="56559"/>
                    <a:pt x="26779" y="47108"/>
                    <a:pt x="26779" y="47108"/>
                  </a:cubicBezTo>
                  <a:cubicBezTo>
                    <a:pt x="26779" y="47108"/>
                    <a:pt x="26716" y="16777"/>
                    <a:pt x="25972" y="12290"/>
                  </a:cubicBezTo>
                  <a:cubicBezTo>
                    <a:pt x="25594" y="10073"/>
                    <a:pt x="20239" y="92"/>
                    <a:pt x="18475" y="4"/>
                  </a:cubicBezTo>
                  <a:cubicBezTo>
                    <a:pt x="18433" y="1"/>
                    <a:pt x="18392" y="0"/>
                    <a:pt x="18353" y="0"/>
                  </a:cubicBezTo>
                  <a:close/>
                </a:path>
              </a:pathLst>
            </a:custGeom>
            <a:solidFill>
              <a:srgbClr val="6B57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1"/>
            <p:cNvSpPr/>
            <p:nvPr/>
          </p:nvSpPr>
          <p:spPr>
            <a:xfrm>
              <a:off x="4218900" y="915750"/>
              <a:ext cx="261050" cy="755500"/>
            </a:xfrm>
            <a:custGeom>
              <a:avLst/>
              <a:gdLst/>
              <a:ahLst/>
              <a:cxnLst/>
              <a:rect l="l" t="t" r="r" b="b"/>
              <a:pathLst>
                <a:path w="10442" h="30220" extrusionOk="0">
                  <a:moveTo>
                    <a:pt x="3201" y="1"/>
                  </a:moveTo>
                  <a:lnTo>
                    <a:pt x="1" y="694"/>
                  </a:lnTo>
                  <a:cubicBezTo>
                    <a:pt x="1" y="694"/>
                    <a:pt x="4978" y="30156"/>
                    <a:pt x="8368" y="30219"/>
                  </a:cubicBezTo>
                  <a:cubicBezTo>
                    <a:pt x="8369" y="30219"/>
                    <a:pt x="8370" y="30219"/>
                    <a:pt x="8371" y="30219"/>
                  </a:cubicBezTo>
                  <a:cubicBezTo>
                    <a:pt x="10441" y="30219"/>
                    <a:pt x="3201" y="1"/>
                    <a:pt x="3201"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1"/>
            <p:cNvSpPr/>
            <p:nvPr/>
          </p:nvSpPr>
          <p:spPr>
            <a:xfrm>
              <a:off x="4163775" y="632850"/>
              <a:ext cx="135175" cy="304300"/>
            </a:xfrm>
            <a:custGeom>
              <a:avLst/>
              <a:gdLst/>
              <a:ahLst/>
              <a:cxnLst/>
              <a:rect l="l" t="t" r="r" b="b"/>
              <a:pathLst>
                <a:path w="5407" h="12172" extrusionOk="0">
                  <a:moveTo>
                    <a:pt x="2861" y="1"/>
                  </a:moveTo>
                  <a:lnTo>
                    <a:pt x="0" y="946"/>
                  </a:lnTo>
                  <a:lnTo>
                    <a:pt x="2206" y="12035"/>
                  </a:lnTo>
                  <a:cubicBezTo>
                    <a:pt x="2206" y="12035"/>
                    <a:pt x="2739" y="12171"/>
                    <a:pt x="3391" y="12171"/>
                  </a:cubicBezTo>
                  <a:cubicBezTo>
                    <a:pt x="4099" y="12171"/>
                    <a:pt x="4947" y="12011"/>
                    <a:pt x="5406" y="11342"/>
                  </a:cubicBezTo>
                  <a:lnTo>
                    <a:pt x="2861" y="1"/>
                  </a:ln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1"/>
            <p:cNvSpPr/>
            <p:nvPr/>
          </p:nvSpPr>
          <p:spPr>
            <a:xfrm>
              <a:off x="4104850" y="479825"/>
              <a:ext cx="130775" cy="176675"/>
            </a:xfrm>
            <a:custGeom>
              <a:avLst/>
              <a:gdLst/>
              <a:ahLst/>
              <a:cxnLst/>
              <a:rect l="l" t="t" r="r" b="b"/>
              <a:pathLst>
                <a:path w="5231" h="7067" extrusionOk="0">
                  <a:moveTo>
                    <a:pt x="3549" y="1"/>
                  </a:moveTo>
                  <a:cubicBezTo>
                    <a:pt x="2652" y="1"/>
                    <a:pt x="1284" y="157"/>
                    <a:pt x="1" y="930"/>
                  </a:cubicBezTo>
                  <a:cubicBezTo>
                    <a:pt x="14" y="930"/>
                    <a:pt x="1916" y="5693"/>
                    <a:pt x="2357" y="7067"/>
                  </a:cubicBezTo>
                  <a:cubicBezTo>
                    <a:pt x="2357" y="7067"/>
                    <a:pt x="4890" y="7004"/>
                    <a:pt x="5231" y="6096"/>
                  </a:cubicBezTo>
                  <a:lnTo>
                    <a:pt x="4550" y="73"/>
                  </a:lnTo>
                  <a:cubicBezTo>
                    <a:pt x="4550" y="73"/>
                    <a:pt x="4158" y="1"/>
                    <a:pt x="3549" y="1"/>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1"/>
            <p:cNvSpPr/>
            <p:nvPr/>
          </p:nvSpPr>
          <p:spPr>
            <a:xfrm>
              <a:off x="4200325" y="479425"/>
              <a:ext cx="11050" cy="76900"/>
            </a:xfrm>
            <a:custGeom>
              <a:avLst/>
              <a:gdLst/>
              <a:ahLst/>
              <a:cxnLst/>
              <a:rect l="l" t="t" r="r" b="b"/>
              <a:pathLst>
                <a:path w="442" h="3076" fill="none" extrusionOk="0">
                  <a:moveTo>
                    <a:pt x="0" y="1"/>
                  </a:moveTo>
                  <a:lnTo>
                    <a:pt x="441" y="3075"/>
                  </a:ln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1"/>
            <p:cNvSpPr/>
            <p:nvPr/>
          </p:nvSpPr>
          <p:spPr>
            <a:xfrm>
              <a:off x="4171325" y="673175"/>
              <a:ext cx="73750" cy="27425"/>
            </a:xfrm>
            <a:custGeom>
              <a:avLst/>
              <a:gdLst/>
              <a:ahLst/>
              <a:cxnLst/>
              <a:rect l="l" t="t" r="r" b="b"/>
              <a:pathLst>
                <a:path w="2950" h="1097" fill="none" extrusionOk="0">
                  <a:moveTo>
                    <a:pt x="1" y="782"/>
                  </a:moveTo>
                  <a:cubicBezTo>
                    <a:pt x="1" y="782"/>
                    <a:pt x="1664" y="1097"/>
                    <a:pt x="2950" y="1"/>
                  </a:cubicBez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1"/>
            <p:cNvSpPr/>
            <p:nvPr/>
          </p:nvSpPr>
          <p:spPr>
            <a:xfrm>
              <a:off x="4134800" y="489200"/>
              <a:ext cx="24275" cy="83825"/>
            </a:xfrm>
            <a:custGeom>
              <a:avLst/>
              <a:gdLst/>
              <a:ahLst/>
              <a:cxnLst/>
              <a:rect l="l" t="t" r="r" b="b"/>
              <a:pathLst>
                <a:path w="971" h="3353" fill="none" extrusionOk="0">
                  <a:moveTo>
                    <a:pt x="0" y="0"/>
                  </a:moveTo>
                  <a:lnTo>
                    <a:pt x="970" y="3352"/>
                  </a:ln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1"/>
            <p:cNvSpPr/>
            <p:nvPr/>
          </p:nvSpPr>
          <p:spPr>
            <a:xfrm>
              <a:off x="4163775" y="483850"/>
              <a:ext cx="14525" cy="59550"/>
            </a:xfrm>
            <a:custGeom>
              <a:avLst/>
              <a:gdLst/>
              <a:ahLst/>
              <a:cxnLst/>
              <a:rect l="l" t="t" r="r" b="b"/>
              <a:pathLst>
                <a:path w="581" h="2382" fill="none" extrusionOk="0">
                  <a:moveTo>
                    <a:pt x="0" y="0"/>
                  </a:moveTo>
                  <a:lnTo>
                    <a:pt x="580" y="2382"/>
                  </a:ln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1"/>
            <p:cNvSpPr/>
            <p:nvPr/>
          </p:nvSpPr>
          <p:spPr>
            <a:xfrm>
              <a:off x="4288850" y="997225"/>
              <a:ext cx="178950" cy="279000"/>
            </a:xfrm>
            <a:custGeom>
              <a:avLst/>
              <a:gdLst/>
              <a:ahLst/>
              <a:cxnLst/>
              <a:rect l="l" t="t" r="r" b="b"/>
              <a:pathLst>
                <a:path w="7158" h="11160" extrusionOk="0">
                  <a:moveTo>
                    <a:pt x="1965" y="1"/>
                  </a:moveTo>
                  <a:cubicBezTo>
                    <a:pt x="1851" y="1"/>
                    <a:pt x="1738" y="15"/>
                    <a:pt x="1626" y="43"/>
                  </a:cubicBezTo>
                  <a:cubicBezTo>
                    <a:pt x="0" y="447"/>
                    <a:pt x="1991" y="4719"/>
                    <a:pt x="1991" y="4719"/>
                  </a:cubicBezTo>
                  <a:cubicBezTo>
                    <a:pt x="403" y="9255"/>
                    <a:pt x="3201" y="10251"/>
                    <a:pt x="3201" y="10251"/>
                  </a:cubicBezTo>
                  <a:cubicBezTo>
                    <a:pt x="4201" y="10900"/>
                    <a:pt x="4949" y="11160"/>
                    <a:pt x="5508" y="11160"/>
                  </a:cubicBezTo>
                  <a:cubicBezTo>
                    <a:pt x="7056" y="11160"/>
                    <a:pt x="7158" y="9169"/>
                    <a:pt x="7158" y="7919"/>
                  </a:cubicBezTo>
                  <a:cubicBezTo>
                    <a:pt x="7158" y="6031"/>
                    <a:pt x="4346" y="1"/>
                    <a:pt x="1965" y="1"/>
                  </a:cubicBezTo>
                  <a:close/>
                </a:path>
              </a:pathLst>
            </a:custGeom>
            <a:solidFill>
              <a:srgbClr val="6B57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1"/>
            <p:cNvSpPr/>
            <p:nvPr/>
          </p:nvSpPr>
          <p:spPr>
            <a:xfrm>
              <a:off x="4198125" y="992625"/>
              <a:ext cx="46000" cy="136750"/>
            </a:xfrm>
            <a:custGeom>
              <a:avLst/>
              <a:gdLst/>
              <a:ahLst/>
              <a:cxnLst/>
              <a:rect l="l" t="t" r="r" b="b"/>
              <a:pathLst>
                <a:path w="1840" h="5470" fill="none" extrusionOk="0">
                  <a:moveTo>
                    <a:pt x="50" y="5470"/>
                  </a:moveTo>
                  <a:cubicBezTo>
                    <a:pt x="50" y="5470"/>
                    <a:pt x="1840" y="5268"/>
                    <a:pt x="0" y="1"/>
                  </a:cubicBez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1"/>
            <p:cNvSpPr/>
            <p:nvPr/>
          </p:nvSpPr>
          <p:spPr>
            <a:xfrm>
              <a:off x="4218900" y="1079250"/>
              <a:ext cx="57675" cy="50450"/>
            </a:xfrm>
            <a:custGeom>
              <a:avLst/>
              <a:gdLst/>
              <a:ahLst/>
              <a:cxnLst/>
              <a:rect l="l" t="t" r="r" b="b"/>
              <a:pathLst>
                <a:path w="2307" h="2018" fill="none" extrusionOk="0">
                  <a:moveTo>
                    <a:pt x="1" y="253"/>
                  </a:moveTo>
                  <a:cubicBezTo>
                    <a:pt x="1" y="253"/>
                    <a:pt x="1815" y="2017"/>
                    <a:pt x="2307" y="1"/>
                  </a:cubicBez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1"/>
            <p:cNvSpPr/>
            <p:nvPr/>
          </p:nvSpPr>
          <p:spPr>
            <a:xfrm>
              <a:off x="4324750" y="982850"/>
              <a:ext cx="132350" cy="146525"/>
            </a:xfrm>
            <a:custGeom>
              <a:avLst/>
              <a:gdLst/>
              <a:ahLst/>
              <a:cxnLst/>
              <a:rect l="l" t="t" r="r" b="b"/>
              <a:pathLst>
                <a:path w="5294" h="5861" fill="none" extrusionOk="0">
                  <a:moveTo>
                    <a:pt x="1" y="946"/>
                  </a:moveTo>
                  <a:cubicBezTo>
                    <a:pt x="1" y="946"/>
                    <a:pt x="316" y="1"/>
                    <a:pt x="1916" y="946"/>
                  </a:cubicBezTo>
                  <a:cubicBezTo>
                    <a:pt x="3504" y="1891"/>
                    <a:pt x="4474" y="4059"/>
                    <a:pt x="5293" y="5861"/>
                  </a:cubicBez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1"/>
            <p:cNvSpPr/>
            <p:nvPr/>
          </p:nvSpPr>
          <p:spPr>
            <a:xfrm>
              <a:off x="4340200" y="1233000"/>
              <a:ext cx="97375" cy="39400"/>
            </a:xfrm>
            <a:custGeom>
              <a:avLst/>
              <a:gdLst/>
              <a:ahLst/>
              <a:cxnLst/>
              <a:rect l="l" t="t" r="r" b="b"/>
              <a:pathLst>
                <a:path w="3895" h="1576" fill="none" extrusionOk="0">
                  <a:moveTo>
                    <a:pt x="0" y="0"/>
                  </a:moveTo>
                  <a:cubicBezTo>
                    <a:pt x="0" y="0"/>
                    <a:pt x="1462" y="1576"/>
                    <a:pt x="3894" y="1135"/>
                  </a:cubicBez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1"/>
            <p:cNvSpPr/>
            <p:nvPr/>
          </p:nvSpPr>
          <p:spPr>
            <a:xfrm>
              <a:off x="4992625" y="3006975"/>
              <a:ext cx="266875" cy="617175"/>
            </a:xfrm>
            <a:custGeom>
              <a:avLst/>
              <a:gdLst/>
              <a:ahLst/>
              <a:cxnLst/>
              <a:rect l="l" t="t" r="r" b="b"/>
              <a:pathLst>
                <a:path w="10675" h="24687" extrusionOk="0">
                  <a:moveTo>
                    <a:pt x="1" y="0"/>
                  </a:moveTo>
                  <a:lnTo>
                    <a:pt x="7058" y="24687"/>
                  </a:lnTo>
                  <a:lnTo>
                    <a:pt x="10674" y="24687"/>
                  </a:lnTo>
                  <a:lnTo>
                    <a:pt x="3617" y="0"/>
                  </a:ln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1"/>
            <p:cNvSpPr/>
            <p:nvPr/>
          </p:nvSpPr>
          <p:spPr>
            <a:xfrm>
              <a:off x="4083750" y="1354925"/>
              <a:ext cx="1189925" cy="1941275"/>
            </a:xfrm>
            <a:custGeom>
              <a:avLst/>
              <a:gdLst/>
              <a:ahLst/>
              <a:cxnLst/>
              <a:rect l="l" t="t" r="r" b="b"/>
              <a:pathLst>
                <a:path w="47597" h="77651" extrusionOk="0">
                  <a:moveTo>
                    <a:pt x="2294" y="0"/>
                  </a:moveTo>
                  <a:lnTo>
                    <a:pt x="1" y="76290"/>
                  </a:lnTo>
                  <a:lnTo>
                    <a:pt x="45303" y="77651"/>
                  </a:lnTo>
                  <a:lnTo>
                    <a:pt x="47596" y="1361"/>
                  </a:lnTo>
                  <a:lnTo>
                    <a:pt x="2294" y="0"/>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1"/>
            <p:cNvSpPr/>
            <p:nvPr/>
          </p:nvSpPr>
          <p:spPr>
            <a:xfrm>
              <a:off x="3914275" y="3006975"/>
              <a:ext cx="266850" cy="617175"/>
            </a:xfrm>
            <a:custGeom>
              <a:avLst/>
              <a:gdLst/>
              <a:ahLst/>
              <a:cxnLst/>
              <a:rect l="l" t="t" r="r" b="b"/>
              <a:pathLst>
                <a:path w="10674" h="24687" extrusionOk="0">
                  <a:moveTo>
                    <a:pt x="7057" y="0"/>
                  </a:moveTo>
                  <a:lnTo>
                    <a:pt x="0" y="24687"/>
                  </a:lnTo>
                  <a:lnTo>
                    <a:pt x="3617" y="24687"/>
                  </a:lnTo>
                  <a:lnTo>
                    <a:pt x="10674" y="0"/>
                  </a:ln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1"/>
            <p:cNvSpPr/>
            <p:nvPr/>
          </p:nvSpPr>
          <p:spPr>
            <a:xfrm>
              <a:off x="4616175" y="951975"/>
              <a:ext cx="165400" cy="1438175"/>
            </a:xfrm>
            <a:custGeom>
              <a:avLst/>
              <a:gdLst/>
              <a:ahLst/>
              <a:cxnLst/>
              <a:rect l="l" t="t" r="r" b="b"/>
              <a:pathLst>
                <a:path w="6616" h="57527" extrusionOk="0">
                  <a:moveTo>
                    <a:pt x="3075" y="1"/>
                  </a:moveTo>
                  <a:lnTo>
                    <a:pt x="0" y="57338"/>
                  </a:lnTo>
                  <a:lnTo>
                    <a:pt x="3617" y="57527"/>
                  </a:lnTo>
                  <a:lnTo>
                    <a:pt x="6616" y="190"/>
                  </a:lnTo>
                  <a:lnTo>
                    <a:pt x="3075" y="1"/>
                  </a:ln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1"/>
            <p:cNvSpPr/>
            <p:nvPr/>
          </p:nvSpPr>
          <p:spPr>
            <a:xfrm>
              <a:off x="4458325" y="1205900"/>
              <a:ext cx="531825" cy="174550"/>
            </a:xfrm>
            <a:custGeom>
              <a:avLst/>
              <a:gdLst/>
              <a:ahLst/>
              <a:cxnLst/>
              <a:rect l="l" t="t" r="r" b="b"/>
              <a:pathLst>
                <a:path w="21273" h="6982" extrusionOk="0">
                  <a:moveTo>
                    <a:pt x="190" y="1"/>
                  </a:moveTo>
                  <a:lnTo>
                    <a:pt x="1" y="6352"/>
                  </a:lnTo>
                  <a:lnTo>
                    <a:pt x="21083" y="6982"/>
                  </a:lnTo>
                  <a:lnTo>
                    <a:pt x="21272" y="643"/>
                  </a:lnTo>
                  <a:lnTo>
                    <a:pt x="190" y="1"/>
                  </a:ln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1"/>
            <p:cNvSpPr/>
            <p:nvPr/>
          </p:nvSpPr>
          <p:spPr>
            <a:xfrm>
              <a:off x="4499600" y="1270500"/>
              <a:ext cx="33100" cy="33100"/>
            </a:xfrm>
            <a:custGeom>
              <a:avLst/>
              <a:gdLst/>
              <a:ahLst/>
              <a:cxnLst/>
              <a:rect l="l" t="t" r="r" b="b"/>
              <a:pathLst>
                <a:path w="1324" h="1324" fill="none" extrusionOk="0">
                  <a:moveTo>
                    <a:pt x="1324" y="668"/>
                  </a:moveTo>
                  <a:cubicBezTo>
                    <a:pt x="1324" y="1033"/>
                    <a:pt x="1034" y="1323"/>
                    <a:pt x="668" y="1323"/>
                  </a:cubicBezTo>
                  <a:cubicBezTo>
                    <a:pt x="303" y="1323"/>
                    <a:pt x="1" y="1033"/>
                    <a:pt x="1" y="668"/>
                  </a:cubicBezTo>
                  <a:cubicBezTo>
                    <a:pt x="1" y="302"/>
                    <a:pt x="303" y="0"/>
                    <a:pt x="668" y="0"/>
                  </a:cubicBezTo>
                  <a:cubicBezTo>
                    <a:pt x="1034" y="0"/>
                    <a:pt x="1324" y="302"/>
                    <a:pt x="1324" y="668"/>
                  </a:cubicBezTo>
                  <a:close/>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1"/>
            <p:cNvSpPr/>
            <p:nvPr/>
          </p:nvSpPr>
          <p:spPr>
            <a:xfrm>
              <a:off x="4897800" y="1282450"/>
              <a:ext cx="33100" cy="33125"/>
            </a:xfrm>
            <a:custGeom>
              <a:avLst/>
              <a:gdLst/>
              <a:ahLst/>
              <a:cxnLst/>
              <a:rect l="l" t="t" r="r" b="b"/>
              <a:pathLst>
                <a:path w="1324" h="1325" fill="none" extrusionOk="0">
                  <a:moveTo>
                    <a:pt x="1324" y="656"/>
                  </a:moveTo>
                  <a:cubicBezTo>
                    <a:pt x="1324" y="1022"/>
                    <a:pt x="1022" y="1324"/>
                    <a:pt x="669" y="1324"/>
                  </a:cubicBezTo>
                  <a:cubicBezTo>
                    <a:pt x="303" y="1324"/>
                    <a:pt x="1" y="1022"/>
                    <a:pt x="1" y="656"/>
                  </a:cubicBezTo>
                  <a:cubicBezTo>
                    <a:pt x="1" y="303"/>
                    <a:pt x="303" y="1"/>
                    <a:pt x="669" y="1"/>
                  </a:cubicBezTo>
                  <a:cubicBezTo>
                    <a:pt x="1022" y="1"/>
                    <a:pt x="1324" y="303"/>
                    <a:pt x="1324" y="656"/>
                  </a:cubicBezTo>
                  <a:close/>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1"/>
            <p:cNvSpPr/>
            <p:nvPr/>
          </p:nvSpPr>
          <p:spPr>
            <a:xfrm>
              <a:off x="4678850" y="1212200"/>
              <a:ext cx="89500" cy="2875"/>
            </a:xfrm>
            <a:custGeom>
              <a:avLst/>
              <a:gdLst/>
              <a:ahLst/>
              <a:cxnLst/>
              <a:rect l="l" t="t" r="r" b="b"/>
              <a:pathLst>
                <a:path w="3580" h="115" fill="none" extrusionOk="0">
                  <a:moveTo>
                    <a:pt x="1" y="1"/>
                  </a:moveTo>
                  <a:lnTo>
                    <a:pt x="3580" y="114"/>
                  </a:ln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1"/>
            <p:cNvSpPr/>
            <p:nvPr/>
          </p:nvSpPr>
          <p:spPr>
            <a:xfrm>
              <a:off x="3929700" y="1349875"/>
              <a:ext cx="1260175" cy="1943500"/>
            </a:xfrm>
            <a:custGeom>
              <a:avLst/>
              <a:gdLst/>
              <a:ahLst/>
              <a:cxnLst/>
              <a:rect l="l" t="t" r="r" b="b"/>
              <a:pathLst>
                <a:path w="50407" h="77740" extrusionOk="0">
                  <a:moveTo>
                    <a:pt x="2294" y="1"/>
                  </a:moveTo>
                  <a:lnTo>
                    <a:pt x="1" y="76290"/>
                  </a:lnTo>
                  <a:lnTo>
                    <a:pt x="48113" y="77739"/>
                  </a:lnTo>
                  <a:lnTo>
                    <a:pt x="50406" y="1450"/>
                  </a:lnTo>
                  <a:lnTo>
                    <a:pt x="22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1"/>
            <p:cNvSpPr/>
            <p:nvPr/>
          </p:nvSpPr>
          <p:spPr>
            <a:xfrm>
              <a:off x="3930025" y="1349875"/>
              <a:ext cx="1259850" cy="1943500"/>
            </a:xfrm>
            <a:custGeom>
              <a:avLst/>
              <a:gdLst/>
              <a:ahLst/>
              <a:cxnLst/>
              <a:rect l="l" t="t" r="r" b="b"/>
              <a:pathLst>
                <a:path w="50394" h="77740" extrusionOk="0">
                  <a:moveTo>
                    <a:pt x="2457" y="152"/>
                  </a:moveTo>
                  <a:lnTo>
                    <a:pt x="50242" y="1588"/>
                  </a:lnTo>
                  <a:lnTo>
                    <a:pt x="47961" y="77563"/>
                  </a:lnTo>
                  <a:lnTo>
                    <a:pt x="164" y="76126"/>
                  </a:lnTo>
                  <a:lnTo>
                    <a:pt x="2457" y="152"/>
                  </a:lnTo>
                  <a:close/>
                  <a:moveTo>
                    <a:pt x="2294" y="1"/>
                  </a:moveTo>
                  <a:lnTo>
                    <a:pt x="0" y="76290"/>
                  </a:lnTo>
                  <a:lnTo>
                    <a:pt x="48100" y="77739"/>
                  </a:lnTo>
                  <a:lnTo>
                    <a:pt x="50393" y="1450"/>
                  </a:lnTo>
                  <a:lnTo>
                    <a:pt x="2294"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1"/>
            <p:cNvSpPr/>
            <p:nvPr/>
          </p:nvSpPr>
          <p:spPr>
            <a:xfrm>
              <a:off x="4197750" y="1608950"/>
              <a:ext cx="899825" cy="1198175"/>
            </a:xfrm>
            <a:custGeom>
              <a:avLst/>
              <a:gdLst/>
              <a:ahLst/>
              <a:cxnLst/>
              <a:rect l="l" t="t" r="r" b="b"/>
              <a:pathLst>
                <a:path w="35993" h="47927" extrusionOk="0">
                  <a:moveTo>
                    <a:pt x="17910" y="0"/>
                  </a:moveTo>
                  <a:cubicBezTo>
                    <a:pt x="9457" y="0"/>
                    <a:pt x="1" y="5295"/>
                    <a:pt x="91" y="14412"/>
                  </a:cubicBezTo>
                  <a:cubicBezTo>
                    <a:pt x="141" y="19617"/>
                    <a:pt x="3543" y="24418"/>
                    <a:pt x="8017" y="27051"/>
                  </a:cubicBezTo>
                  <a:cubicBezTo>
                    <a:pt x="11445" y="29068"/>
                    <a:pt x="15616" y="30101"/>
                    <a:pt x="18224" y="33113"/>
                  </a:cubicBezTo>
                  <a:cubicBezTo>
                    <a:pt x="21009" y="36339"/>
                    <a:pt x="21274" y="41001"/>
                    <a:pt x="23038" y="44895"/>
                  </a:cubicBezTo>
                  <a:cubicBezTo>
                    <a:pt x="23693" y="46332"/>
                    <a:pt x="24777" y="47806"/>
                    <a:pt x="26352" y="47919"/>
                  </a:cubicBezTo>
                  <a:cubicBezTo>
                    <a:pt x="26416" y="47924"/>
                    <a:pt x="26479" y="47926"/>
                    <a:pt x="26542" y="47926"/>
                  </a:cubicBezTo>
                  <a:cubicBezTo>
                    <a:pt x="28632" y="47926"/>
                    <a:pt x="29876" y="45515"/>
                    <a:pt x="30586" y="43496"/>
                  </a:cubicBezTo>
                  <a:cubicBezTo>
                    <a:pt x="33056" y="36326"/>
                    <a:pt x="35564" y="29030"/>
                    <a:pt x="35866" y="21456"/>
                  </a:cubicBezTo>
                  <a:cubicBezTo>
                    <a:pt x="35992" y="18142"/>
                    <a:pt x="35690" y="14790"/>
                    <a:pt x="34518" y="11690"/>
                  </a:cubicBezTo>
                  <a:cubicBezTo>
                    <a:pt x="32728" y="6914"/>
                    <a:pt x="28847" y="2957"/>
                    <a:pt x="24096" y="1092"/>
                  </a:cubicBezTo>
                  <a:cubicBezTo>
                    <a:pt x="22224" y="356"/>
                    <a:pt x="20101" y="0"/>
                    <a:pt x="17910" y="0"/>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1"/>
            <p:cNvSpPr/>
            <p:nvPr/>
          </p:nvSpPr>
          <p:spPr>
            <a:xfrm>
              <a:off x="4077150" y="2345225"/>
              <a:ext cx="575275" cy="595775"/>
            </a:xfrm>
            <a:custGeom>
              <a:avLst/>
              <a:gdLst/>
              <a:ahLst/>
              <a:cxnLst/>
              <a:rect l="l" t="t" r="r" b="b"/>
              <a:pathLst>
                <a:path w="23011" h="23831" extrusionOk="0">
                  <a:moveTo>
                    <a:pt x="10019" y="0"/>
                  </a:moveTo>
                  <a:cubicBezTo>
                    <a:pt x="9818" y="0"/>
                    <a:pt x="9612" y="11"/>
                    <a:pt x="9401" y="33"/>
                  </a:cubicBezTo>
                  <a:cubicBezTo>
                    <a:pt x="6591" y="335"/>
                    <a:pt x="3843" y="2729"/>
                    <a:pt x="2243" y="4745"/>
                  </a:cubicBezTo>
                  <a:cubicBezTo>
                    <a:pt x="668" y="6711"/>
                    <a:pt x="0" y="9534"/>
                    <a:pt x="1021" y="11840"/>
                  </a:cubicBezTo>
                  <a:cubicBezTo>
                    <a:pt x="2054" y="14134"/>
                    <a:pt x="4297" y="15179"/>
                    <a:pt x="5948" y="16918"/>
                  </a:cubicBezTo>
                  <a:cubicBezTo>
                    <a:pt x="7826" y="18922"/>
                    <a:pt x="8178" y="22110"/>
                    <a:pt x="10951" y="23156"/>
                  </a:cubicBezTo>
                  <a:cubicBezTo>
                    <a:pt x="12170" y="23624"/>
                    <a:pt x="13126" y="23831"/>
                    <a:pt x="13884" y="23831"/>
                  </a:cubicBezTo>
                  <a:cubicBezTo>
                    <a:pt x="16943" y="23831"/>
                    <a:pt x="16771" y="20467"/>
                    <a:pt x="17579" y="17347"/>
                  </a:cubicBezTo>
                  <a:cubicBezTo>
                    <a:pt x="18020" y="15646"/>
                    <a:pt x="19646" y="14575"/>
                    <a:pt x="20855" y="13302"/>
                  </a:cubicBezTo>
                  <a:cubicBezTo>
                    <a:pt x="22103" y="11979"/>
                    <a:pt x="22998" y="10240"/>
                    <a:pt x="22998" y="8438"/>
                  </a:cubicBezTo>
                  <a:cubicBezTo>
                    <a:pt x="23010" y="6623"/>
                    <a:pt x="22015" y="4745"/>
                    <a:pt x="20364" y="4002"/>
                  </a:cubicBezTo>
                  <a:cubicBezTo>
                    <a:pt x="19595" y="3662"/>
                    <a:pt x="18726" y="3548"/>
                    <a:pt x="17907" y="3296"/>
                  </a:cubicBezTo>
                  <a:cubicBezTo>
                    <a:pt x="14999" y="2374"/>
                    <a:pt x="13056" y="0"/>
                    <a:pt x="10019" y="0"/>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1"/>
            <p:cNvSpPr/>
            <p:nvPr/>
          </p:nvSpPr>
          <p:spPr>
            <a:xfrm>
              <a:off x="4076500" y="1936475"/>
              <a:ext cx="812825" cy="464550"/>
            </a:xfrm>
            <a:custGeom>
              <a:avLst/>
              <a:gdLst/>
              <a:ahLst/>
              <a:cxnLst/>
              <a:rect l="l" t="t" r="r" b="b"/>
              <a:pathLst>
                <a:path w="32513" h="18582" extrusionOk="0">
                  <a:moveTo>
                    <a:pt x="31656" y="1"/>
                  </a:moveTo>
                  <a:lnTo>
                    <a:pt x="1" y="7209"/>
                  </a:lnTo>
                  <a:cubicBezTo>
                    <a:pt x="1" y="7209"/>
                    <a:pt x="4198" y="18581"/>
                    <a:pt x="16307" y="18581"/>
                  </a:cubicBezTo>
                  <a:cubicBezTo>
                    <a:pt x="17046" y="18581"/>
                    <a:pt x="17815" y="18539"/>
                    <a:pt x="18613" y="18449"/>
                  </a:cubicBezTo>
                  <a:cubicBezTo>
                    <a:pt x="32512" y="16874"/>
                    <a:pt x="31656" y="1"/>
                    <a:pt x="31656"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1"/>
            <p:cNvSpPr/>
            <p:nvPr/>
          </p:nvSpPr>
          <p:spPr>
            <a:xfrm>
              <a:off x="4480450" y="2456825"/>
              <a:ext cx="416375" cy="248300"/>
            </a:xfrm>
            <a:custGeom>
              <a:avLst/>
              <a:gdLst/>
              <a:ahLst/>
              <a:cxnLst/>
              <a:rect l="l" t="t" r="r" b="b"/>
              <a:pathLst>
                <a:path w="16655" h="9932" extrusionOk="0">
                  <a:moveTo>
                    <a:pt x="7446" y="0"/>
                  </a:moveTo>
                  <a:cubicBezTo>
                    <a:pt x="7379" y="0"/>
                    <a:pt x="7312" y="1"/>
                    <a:pt x="7244" y="4"/>
                  </a:cubicBezTo>
                  <a:cubicBezTo>
                    <a:pt x="719" y="258"/>
                    <a:pt x="0" y="9931"/>
                    <a:pt x="7321" y="9931"/>
                  </a:cubicBezTo>
                  <a:cubicBezTo>
                    <a:pt x="7649" y="9931"/>
                    <a:pt x="7992" y="9912"/>
                    <a:pt x="8353" y="9871"/>
                  </a:cubicBezTo>
                  <a:cubicBezTo>
                    <a:pt x="16655" y="8925"/>
                    <a:pt x="12872" y="0"/>
                    <a:pt x="7446" y="0"/>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1"/>
            <p:cNvSpPr/>
            <p:nvPr/>
          </p:nvSpPr>
          <p:spPr>
            <a:xfrm>
              <a:off x="4163775" y="1354925"/>
              <a:ext cx="717050" cy="507225"/>
            </a:xfrm>
            <a:custGeom>
              <a:avLst/>
              <a:gdLst/>
              <a:ahLst/>
              <a:cxnLst/>
              <a:rect l="l" t="t" r="r" b="b"/>
              <a:pathLst>
                <a:path w="28682" h="20289" fill="none" extrusionOk="0">
                  <a:moveTo>
                    <a:pt x="0" y="0"/>
                  </a:moveTo>
                  <a:cubicBezTo>
                    <a:pt x="1261" y="4423"/>
                    <a:pt x="1802" y="8557"/>
                    <a:pt x="4600" y="12198"/>
                  </a:cubicBezTo>
                  <a:cubicBezTo>
                    <a:pt x="7410" y="15828"/>
                    <a:pt x="11329" y="18751"/>
                    <a:pt x="15815" y="19759"/>
                  </a:cubicBezTo>
                  <a:cubicBezTo>
                    <a:pt x="18222" y="20289"/>
                    <a:pt x="21108" y="20137"/>
                    <a:pt x="22721" y="18260"/>
                  </a:cubicBezTo>
                  <a:cubicBezTo>
                    <a:pt x="24309" y="16420"/>
                    <a:pt x="24082" y="13660"/>
                    <a:pt x="24800" y="11329"/>
                  </a:cubicBezTo>
                  <a:cubicBezTo>
                    <a:pt x="25329" y="9552"/>
                    <a:pt x="26413" y="8002"/>
                    <a:pt x="27270" y="6351"/>
                  </a:cubicBezTo>
                  <a:cubicBezTo>
                    <a:pt x="28102" y="4688"/>
                    <a:pt x="28681" y="2621"/>
                    <a:pt x="28165" y="832"/>
                  </a:cubicBezTo>
                </a:path>
              </a:pathLst>
            </a:custGeom>
            <a:solidFill>
              <a:srgbClr val="212121"/>
            </a:solid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1"/>
            <p:cNvSpPr/>
            <p:nvPr/>
          </p:nvSpPr>
          <p:spPr>
            <a:xfrm>
              <a:off x="4169450" y="2841900"/>
              <a:ext cx="819125" cy="441075"/>
            </a:xfrm>
            <a:custGeom>
              <a:avLst/>
              <a:gdLst/>
              <a:ahLst/>
              <a:cxnLst/>
              <a:rect l="l" t="t" r="r" b="b"/>
              <a:pathLst>
                <a:path w="32765" h="17643" fill="none" extrusionOk="0">
                  <a:moveTo>
                    <a:pt x="0" y="16899"/>
                  </a:moveTo>
                  <a:cubicBezTo>
                    <a:pt x="5129" y="8494"/>
                    <a:pt x="14013" y="2936"/>
                    <a:pt x="23628" y="731"/>
                  </a:cubicBezTo>
                  <a:cubicBezTo>
                    <a:pt x="25644" y="265"/>
                    <a:pt x="27875" y="0"/>
                    <a:pt x="29677" y="1021"/>
                  </a:cubicBezTo>
                  <a:cubicBezTo>
                    <a:pt x="32071" y="2407"/>
                    <a:pt x="32764" y="5721"/>
                    <a:pt x="31983" y="8368"/>
                  </a:cubicBezTo>
                  <a:cubicBezTo>
                    <a:pt x="31201" y="11027"/>
                    <a:pt x="29311" y="13181"/>
                    <a:pt x="27446" y="15235"/>
                  </a:cubicBezTo>
                  <a:cubicBezTo>
                    <a:pt x="26564" y="16206"/>
                    <a:pt x="25833" y="16672"/>
                    <a:pt x="24951" y="17642"/>
                  </a:cubicBezTo>
                </a:path>
              </a:pathLst>
            </a:custGeom>
            <a:no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1"/>
            <p:cNvSpPr/>
            <p:nvPr/>
          </p:nvSpPr>
          <p:spPr>
            <a:xfrm>
              <a:off x="4913550" y="1978700"/>
              <a:ext cx="1345550" cy="999375"/>
            </a:xfrm>
            <a:custGeom>
              <a:avLst/>
              <a:gdLst/>
              <a:ahLst/>
              <a:cxnLst/>
              <a:rect l="l" t="t" r="r" b="b"/>
              <a:pathLst>
                <a:path w="53822" h="39975" extrusionOk="0">
                  <a:moveTo>
                    <a:pt x="5823" y="1"/>
                  </a:moveTo>
                  <a:cubicBezTo>
                    <a:pt x="3590" y="1"/>
                    <a:pt x="1770" y="207"/>
                    <a:pt x="1374" y="744"/>
                  </a:cubicBezTo>
                  <a:cubicBezTo>
                    <a:pt x="1" y="2621"/>
                    <a:pt x="4260" y="2974"/>
                    <a:pt x="4260" y="2974"/>
                  </a:cubicBezTo>
                  <a:cubicBezTo>
                    <a:pt x="4260" y="2974"/>
                    <a:pt x="2269" y="3718"/>
                    <a:pt x="3139" y="4990"/>
                  </a:cubicBezTo>
                  <a:cubicBezTo>
                    <a:pt x="3139" y="4990"/>
                    <a:pt x="1715" y="5935"/>
                    <a:pt x="2874" y="7044"/>
                  </a:cubicBezTo>
                  <a:cubicBezTo>
                    <a:pt x="2874" y="7044"/>
                    <a:pt x="1387" y="8040"/>
                    <a:pt x="2597" y="9124"/>
                  </a:cubicBezTo>
                  <a:cubicBezTo>
                    <a:pt x="3279" y="9736"/>
                    <a:pt x="5062" y="10458"/>
                    <a:pt x="6303" y="10458"/>
                  </a:cubicBezTo>
                  <a:cubicBezTo>
                    <a:pt x="6849" y="10458"/>
                    <a:pt x="7290" y="10318"/>
                    <a:pt x="7486" y="9968"/>
                  </a:cubicBezTo>
                  <a:cubicBezTo>
                    <a:pt x="7486" y="9968"/>
                    <a:pt x="8953" y="10579"/>
                    <a:pt x="10358" y="10579"/>
                  </a:cubicBezTo>
                  <a:cubicBezTo>
                    <a:pt x="10845" y="10579"/>
                    <a:pt x="11324" y="10506"/>
                    <a:pt x="11733" y="10308"/>
                  </a:cubicBezTo>
                  <a:cubicBezTo>
                    <a:pt x="11733" y="10308"/>
                    <a:pt x="22747" y="29740"/>
                    <a:pt x="31265" y="36116"/>
                  </a:cubicBezTo>
                  <a:cubicBezTo>
                    <a:pt x="34959" y="38893"/>
                    <a:pt x="38718" y="39974"/>
                    <a:pt x="41983" y="39974"/>
                  </a:cubicBezTo>
                  <a:cubicBezTo>
                    <a:pt x="45904" y="39974"/>
                    <a:pt x="49113" y="38417"/>
                    <a:pt x="50646" y="36368"/>
                  </a:cubicBezTo>
                  <a:cubicBezTo>
                    <a:pt x="53103" y="33092"/>
                    <a:pt x="53822" y="26312"/>
                    <a:pt x="52965" y="22317"/>
                  </a:cubicBezTo>
                  <a:cubicBezTo>
                    <a:pt x="48410" y="19836"/>
                    <a:pt x="43114" y="19653"/>
                    <a:pt x="41650" y="19653"/>
                  </a:cubicBezTo>
                  <a:cubicBezTo>
                    <a:pt x="41397" y="19653"/>
                    <a:pt x="41258" y="19658"/>
                    <a:pt x="41258" y="19658"/>
                  </a:cubicBezTo>
                  <a:cubicBezTo>
                    <a:pt x="41258" y="19658"/>
                    <a:pt x="19949" y="2974"/>
                    <a:pt x="15765" y="1147"/>
                  </a:cubicBezTo>
                  <a:cubicBezTo>
                    <a:pt x="14463" y="579"/>
                    <a:pt x="9564" y="1"/>
                    <a:pt x="5823" y="1"/>
                  </a:cubicBezTo>
                  <a:close/>
                </a:path>
              </a:pathLst>
            </a:custGeom>
            <a:solidFill>
              <a:srgbClr val="6B57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1"/>
            <p:cNvSpPr/>
            <p:nvPr/>
          </p:nvSpPr>
          <p:spPr>
            <a:xfrm>
              <a:off x="5002075" y="2188500"/>
              <a:ext cx="98650" cy="39400"/>
            </a:xfrm>
            <a:custGeom>
              <a:avLst/>
              <a:gdLst/>
              <a:ahLst/>
              <a:cxnLst/>
              <a:rect l="l" t="t" r="r" b="b"/>
              <a:pathLst>
                <a:path w="3946" h="1576" fill="none" extrusionOk="0">
                  <a:moveTo>
                    <a:pt x="1" y="1"/>
                  </a:moveTo>
                  <a:cubicBezTo>
                    <a:pt x="1" y="1"/>
                    <a:pt x="1891" y="1047"/>
                    <a:pt x="3945" y="1576"/>
                  </a:cubicBezTo>
                </a:path>
              </a:pathLst>
            </a:custGeom>
            <a:no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1"/>
            <p:cNvSpPr/>
            <p:nvPr/>
          </p:nvSpPr>
          <p:spPr>
            <a:xfrm>
              <a:off x="4985400" y="2140300"/>
              <a:ext cx="74350" cy="14525"/>
            </a:xfrm>
            <a:custGeom>
              <a:avLst/>
              <a:gdLst/>
              <a:ahLst/>
              <a:cxnLst/>
              <a:rect l="l" t="t" r="r" b="b"/>
              <a:pathLst>
                <a:path w="2974" h="581" fill="none" extrusionOk="0">
                  <a:moveTo>
                    <a:pt x="0" y="580"/>
                  </a:moveTo>
                  <a:cubicBezTo>
                    <a:pt x="0" y="580"/>
                    <a:pt x="983" y="1"/>
                    <a:pt x="2974" y="215"/>
                  </a:cubicBezTo>
                </a:path>
              </a:pathLst>
            </a:custGeom>
            <a:no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1"/>
            <p:cNvSpPr/>
            <p:nvPr/>
          </p:nvSpPr>
          <p:spPr>
            <a:xfrm>
              <a:off x="4992000" y="2093675"/>
              <a:ext cx="63350" cy="9800"/>
            </a:xfrm>
            <a:custGeom>
              <a:avLst/>
              <a:gdLst/>
              <a:ahLst/>
              <a:cxnLst/>
              <a:rect l="l" t="t" r="r" b="b"/>
              <a:pathLst>
                <a:path w="2534" h="392" fill="none" extrusionOk="0">
                  <a:moveTo>
                    <a:pt x="1" y="391"/>
                  </a:moveTo>
                  <a:cubicBezTo>
                    <a:pt x="1" y="391"/>
                    <a:pt x="1185" y="1"/>
                    <a:pt x="2534" y="303"/>
                  </a:cubicBezTo>
                </a:path>
              </a:pathLst>
            </a:custGeom>
            <a:no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1"/>
            <p:cNvSpPr/>
            <p:nvPr/>
          </p:nvSpPr>
          <p:spPr>
            <a:xfrm>
              <a:off x="5020050" y="2048000"/>
              <a:ext cx="52950" cy="5075"/>
            </a:xfrm>
            <a:custGeom>
              <a:avLst/>
              <a:gdLst/>
              <a:ahLst/>
              <a:cxnLst/>
              <a:rect l="l" t="t" r="r" b="b"/>
              <a:pathLst>
                <a:path w="2118" h="203" fill="none" extrusionOk="0">
                  <a:moveTo>
                    <a:pt x="0" y="202"/>
                  </a:moveTo>
                  <a:cubicBezTo>
                    <a:pt x="0" y="202"/>
                    <a:pt x="1197" y="1"/>
                    <a:pt x="2117" y="13"/>
                  </a:cubicBezTo>
                </a:path>
              </a:pathLst>
            </a:custGeom>
            <a:no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1"/>
            <p:cNvSpPr/>
            <p:nvPr/>
          </p:nvSpPr>
          <p:spPr>
            <a:xfrm>
              <a:off x="5945000" y="2470150"/>
              <a:ext cx="166975" cy="108400"/>
            </a:xfrm>
            <a:custGeom>
              <a:avLst/>
              <a:gdLst/>
              <a:ahLst/>
              <a:cxnLst/>
              <a:rect l="l" t="t" r="r" b="b"/>
              <a:pathLst>
                <a:path w="6679" h="4336" fill="none" extrusionOk="0">
                  <a:moveTo>
                    <a:pt x="0" y="0"/>
                  </a:moveTo>
                  <a:lnTo>
                    <a:pt x="6679" y="4335"/>
                  </a:lnTo>
                </a:path>
              </a:pathLst>
            </a:custGeom>
            <a:noFill/>
            <a:ln w="9525"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1"/>
            <p:cNvSpPr/>
            <p:nvPr/>
          </p:nvSpPr>
          <p:spPr>
            <a:xfrm>
              <a:off x="5194250" y="1448175"/>
              <a:ext cx="459675" cy="472250"/>
            </a:xfrm>
            <a:custGeom>
              <a:avLst/>
              <a:gdLst/>
              <a:ahLst/>
              <a:cxnLst/>
              <a:rect l="l" t="t" r="r" b="b"/>
              <a:pathLst>
                <a:path w="18387" h="18890" extrusionOk="0">
                  <a:moveTo>
                    <a:pt x="9553" y="0"/>
                  </a:moveTo>
                  <a:cubicBezTo>
                    <a:pt x="6780" y="0"/>
                    <a:pt x="6730" y="1223"/>
                    <a:pt x="6730" y="1223"/>
                  </a:cubicBezTo>
                  <a:cubicBezTo>
                    <a:pt x="6730" y="1223"/>
                    <a:pt x="4724" y="532"/>
                    <a:pt x="3418" y="532"/>
                  </a:cubicBezTo>
                  <a:cubicBezTo>
                    <a:pt x="3206" y="532"/>
                    <a:pt x="3012" y="550"/>
                    <a:pt x="2849" y="593"/>
                  </a:cubicBezTo>
                  <a:cubicBezTo>
                    <a:pt x="732" y="1109"/>
                    <a:pt x="240" y="1764"/>
                    <a:pt x="127" y="3062"/>
                  </a:cubicBezTo>
                  <a:cubicBezTo>
                    <a:pt x="1" y="4348"/>
                    <a:pt x="1828" y="6578"/>
                    <a:pt x="1626" y="7360"/>
                  </a:cubicBezTo>
                  <a:cubicBezTo>
                    <a:pt x="1498" y="7865"/>
                    <a:pt x="921" y="7957"/>
                    <a:pt x="518" y="7957"/>
                  </a:cubicBezTo>
                  <a:cubicBezTo>
                    <a:pt x="288" y="7957"/>
                    <a:pt x="114" y="7927"/>
                    <a:pt x="114" y="7927"/>
                  </a:cubicBezTo>
                  <a:lnTo>
                    <a:pt x="114" y="7927"/>
                  </a:lnTo>
                  <a:cubicBezTo>
                    <a:pt x="114" y="7927"/>
                    <a:pt x="511" y="9866"/>
                    <a:pt x="2055" y="9866"/>
                  </a:cubicBezTo>
                  <a:cubicBezTo>
                    <a:pt x="2514" y="9866"/>
                    <a:pt x="3075" y="9694"/>
                    <a:pt x="3756" y="9250"/>
                  </a:cubicBezTo>
                  <a:lnTo>
                    <a:pt x="11506" y="18890"/>
                  </a:lnTo>
                  <a:cubicBezTo>
                    <a:pt x="11506" y="18890"/>
                    <a:pt x="13018" y="15437"/>
                    <a:pt x="16559" y="12073"/>
                  </a:cubicBezTo>
                  <a:cubicBezTo>
                    <a:pt x="18386" y="10371"/>
                    <a:pt x="18122" y="6162"/>
                    <a:pt x="16395" y="3113"/>
                  </a:cubicBezTo>
                  <a:cubicBezTo>
                    <a:pt x="15349" y="1235"/>
                    <a:pt x="11783" y="0"/>
                    <a:pt x="9553" y="0"/>
                  </a:cubicBezTo>
                  <a:close/>
                </a:path>
              </a:pathLst>
            </a:custGeom>
            <a:solidFill>
              <a:srgbClr val="5226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1"/>
            <p:cNvSpPr/>
            <p:nvPr/>
          </p:nvSpPr>
          <p:spPr>
            <a:xfrm>
              <a:off x="5280900" y="1805425"/>
              <a:ext cx="201325" cy="149025"/>
            </a:xfrm>
            <a:custGeom>
              <a:avLst/>
              <a:gdLst/>
              <a:ahLst/>
              <a:cxnLst/>
              <a:rect l="l" t="t" r="r" b="b"/>
              <a:pathLst>
                <a:path w="8053" h="5961" extrusionOk="0">
                  <a:moveTo>
                    <a:pt x="403" y="0"/>
                  </a:moveTo>
                  <a:cubicBezTo>
                    <a:pt x="403" y="0"/>
                    <a:pt x="303" y="2697"/>
                    <a:pt x="0" y="4575"/>
                  </a:cubicBezTo>
                  <a:cubicBezTo>
                    <a:pt x="240" y="5356"/>
                    <a:pt x="1311" y="5936"/>
                    <a:pt x="3516" y="5961"/>
                  </a:cubicBezTo>
                  <a:cubicBezTo>
                    <a:pt x="3527" y="5961"/>
                    <a:pt x="3537" y="5961"/>
                    <a:pt x="3548" y="5961"/>
                  </a:cubicBezTo>
                  <a:cubicBezTo>
                    <a:pt x="5855" y="5961"/>
                    <a:pt x="8053" y="4600"/>
                    <a:pt x="8053" y="4600"/>
                  </a:cubicBezTo>
                  <a:lnTo>
                    <a:pt x="8053" y="189"/>
                  </a:lnTo>
                  <a:lnTo>
                    <a:pt x="403" y="0"/>
                  </a:lnTo>
                  <a:close/>
                </a:path>
              </a:pathLst>
            </a:custGeom>
            <a:solidFill>
              <a:srgbClr val="6B57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1"/>
            <p:cNvSpPr/>
            <p:nvPr/>
          </p:nvSpPr>
          <p:spPr>
            <a:xfrm>
              <a:off x="5280900" y="1805725"/>
              <a:ext cx="185250" cy="117875"/>
            </a:xfrm>
            <a:custGeom>
              <a:avLst/>
              <a:gdLst/>
              <a:ahLst/>
              <a:cxnLst/>
              <a:rect l="l" t="t" r="r" b="b"/>
              <a:pathLst>
                <a:path w="7410" h="4715" extrusionOk="0">
                  <a:moveTo>
                    <a:pt x="416" y="1"/>
                  </a:moveTo>
                  <a:cubicBezTo>
                    <a:pt x="403" y="1"/>
                    <a:pt x="302" y="2689"/>
                    <a:pt x="0" y="4575"/>
                  </a:cubicBezTo>
                  <a:cubicBezTo>
                    <a:pt x="709" y="4671"/>
                    <a:pt x="1329" y="4714"/>
                    <a:pt x="1870" y="4714"/>
                  </a:cubicBezTo>
                  <a:cubicBezTo>
                    <a:pt x="7409" y="4714"/>
                    <a:pt x="4701" y="165"/>
                    <a:pt x="4701" y="165"/>
                  </a:cubicBezTo>
                  <a:lnTo>
                    <a:pt x="416" y="1"/>
                  </a:lnTo>
                  <a:cubicBezTo>
                    <a:pt x="416" y="1"/>
                    <a:pt x="416" y="1"/>
                    <a:pt x="416"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1"/>
            <p:cNvSpPr/>
            <p:nvPr/>
          </p:nvSpPr>
          <p:spPr>
            <a:xfrm>
              <a:off x="5222600" y="1537900"/>
              <a:ext cx="357175" cy="339375"/>
            </a:xfrm>
            <a:custGeom>
              <a:avLst/>
              <a:gdLst/>
              <a:ahLst/>
              <a:cxnLst/>
              <a:rect l="l" t="t" r="r" b="b"/>
              <a:pathLst>
                <a:path w="14287" h="13575" extrusionOk="0">
                  <a:moveTo>
                    <a:pt x="3121" y="0"/>
                  </a:moveTo>
                  <a:cubicBezTo>
                    <a:pt x="2476" y="0"/>
                    <a:pt x="1963" y="152"/>
                    <a:pt x="1690" y="532"/>
                  </a:cubicBezTo>
                  <a:cubicBezTo>
                    <a:pt x="1690" y="532"/>
                    <a:pt x="1690" y="6669"/>
                    <a:pt x="858" y="8937"/>
                  </a:cubicBezTo>
                  <a:cubicBezTo>
                    <a:pt x="1" y="11193"/>
                    <a:pt x="442" y="13575"/>
                    <a:pt x="4916" y="13575"/>
                  </a:cubicBezTo>
                  <a:cubicBezTo>
                    <a:pt x="8296" y="13575"/>
                    <a:pt x="10423" y="11331"/>
                    <a:pt x="10447" y="11331"/>
                  </a:cubicBezTo>
                  <a:cubicBezTo>
                    <a:pt x="10447" y="11331"/>
                    <a:pt x="10448" y="11331"/>
                    <a:pt x="10448" y="11331"/>
                  </a:cubicBezTo>
                  <a:cubicBezTo>
                    <a:pt x="10727" y="11482"/>
                    <a:pt x="10994" y="11549"/>
                    <a:pt x="11246" y="11549"/>
                  </a:cubicBezTo>
                  <a:cubicBezTo>
                    <a:pt x="13271" y="11549"/>
                    <a:pt x="14286" y="7162"/>
                    <a:pt x="12829" y="6266"/>
                  </a:cubicBezTo>
                  <a:cubicBezTo>
                    <a:pt x="12402" y="6006"/>
                    <a:pt x="11993" y="5910"/>
                    <a:pt x="11621" y="5910"/>
                  </a:cubicBezTo>
                  <a:cubicBezTo>
                    <a:pt x="10568" y="5910"/>
                    <a:pt x="9817" y="6681"/>
                    <a:pt x="9817" y="6681"/>
                  </a:cubicBezTo>
                  <a:cubicBezTo>
                    <a:pt x="9011" y="5384"/>
                    <a:pt x="10800" y="3619"/>
                    <a:pt x="10334" y="2397"/>
                  </a:cubicBezTo>
                  <a:cubicBezTo>
                    <a:pt x="10334" y="2397"/>
                    <a:pt x="5685" y="0"/>
                    <a:pt x="3121" y="0"/>
                  </a:cubicBezTo>
                  <a:close/>
                </a:path>
              </a:pathLst>
            </a:custGeom>
            <a:solidFill>
              <a:srgbClr val="6B57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1"/>
            <p:cNvSpPr/>
            <p:nvPr/>
          </p:nvSpPr>
          <p:spPr>
            <a:xfrm>
              <a:off x="5243725" y="1494525"/>
              <a:ext cx="138325" cy="134175"/>
            </a:xfrm>
            <a:custGeom>
              <a:avLst/>
              <a:gdLst/>
              <a:ahLst/>
              <a:cxnLst/>
              <a:rect l="l" t="t" r="r" b="b"/>
              <a:pathLst>
                <a:path w="5533" h="5367" extrusionOk="0">
                  <a:moveTo>
                    <a:pt x="3024" y="0"/>
                  </a:moveTo>
                  <a:cubicBezTo>
                    <a:pt x="1832" y="0"/>
                    <a:pt x="672" y="774"/>
                    <a:pt x="517" y="2028"/>
                  </a:cubicBezTo>
                  <a:cubicBezTo>
                    <a:pt x="315" y="3653"/>
                    <a:pt x="0" y="5367"/>
                    <a:pt x="0" y="5367"/>
                  </a:cubicBezTo>
                  <a:cubicBezTo>
                    <a:pt x="3113" y="5367"/>
                    <a:pt x="2369" y="3552"/>
                    <a:pt x="2848" y="2582"/>
                  </a:cubicBezTo>
                  <a:cubicBezTo>
                    <a:pt x="2998" y="2271"/>
                    <a:pt x="3449" y="2180"/>
                    <a:pt x="3927" y="2180"/>
                  </a:cubicBezTo>
                  <a:cubicBezTo>
                    <a:pt x="4613" y="2180"/>
                    <a:pt x="5356" y="2368"/>
                    <a:pt x="5356" y="2368"/>
                  </a:cubicBezTo>
                  <a:cubicBezTo>
                    <a:pt x="5356" y="2368"/>
                    <a:pt x="5532" y="843"/>
                    <a:pt x="4071" y="213"/>
                  </a:cubicBezTo>
                  <a:cubicBezTo>
                    <a:pt x="3736" y="69"/>
                    <a:pt x="3378" y="0"/>
                    <a:pt x="3024" y="0"/>
                  </a:cubicBezTo>
                  <a:close/>
                </a:path>
              </a:pathLst>
            </a:custGeom>
            <a:solidFill>
              <a:srgbClr val="5226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25"/>
          <p:cNvSpPr txBox="1">
            <a:spLocks noGrp="1"/>
          </p:cNvSpPr>
          <p:nvPr>
            <p:ph type="title"/>
          </p:nvPr>
        </p:nvSpPr>
        <p:spPr>
          <a:xfrm>
            <a:off x="-142900" y="1307100"/>
            <a:ext cx="6647100" cy="25293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5000"/>
              <a:t>Background</a:t>
            </a:r>
            <a:endParaRPr sz="6200"/>
          </a:p>
        </p:txBody>
      </p:sp>
      <p:grpSp>
        <p:nvGrpSpPr>
          <p:cNvPr id="458" name="Google Shape;458;p25"/>
          <p:cNvGrpSpPr/>
          <p:nvPr/>
        </p:nvGrpSpPr>
        <p:grpSpPr>
          <a:xfrm>
            <a:off x="5843862" y="1459464"/>
            <a:ext cx="3027934" cy="2376940"/>
            <a:chOff x="3236300" y="4098575"/>
            <a:chExt cx="1850250" cy="1189600"/>
          </a:xfrm>
        </p:grpSpPr>
        <p:sp>
          <p:nvSpPr>
            <p:cNvPr id="459" name="Google Shape;459;p25"/>
            <p:cNvSpPr/>
            <p:nvPr/>
          </p:nvSpPr>
          <p:spPr>
            <a:xfrm>
              <a:off x="3657500" y="4362200"/>
              <a:ext cx="1013200" cy="536900"/>
            </a:xfrm>
            <a:custGeom>
              <a:avLst/>
              <a:gdLst/>
              <a:ahLst/>
              <a:cxnLst/>
              <a:rect l="l" t="t" r="r" b="b"/>
              <a:pathLst>
                <a:path w="40528" h="21476" extrusionOk="0">
                  <a:moveTo>
                    <a:pt x="13148" y="1"/>
                  </a:moveTo>
                  <a:cubicBezTo>
                    <a:pt x="12397" y="1"/>
                    <a:pt x="11582" y="172"/>
                    <a:pt x="10725" y="608"/>
                  </a:cubicBezTo>
                  <a:cubicBezTo>
                    <a:pt x="4071" y="3960"/>
                    <a:pt x="1" y="9895"/>
                    <a:pt x="1" y="9895"/>
                  </a:cubicBezTo>
                  <a:lnTo>
                    <a:pt x="9414" y="14482"/>
                  </a:lnTo>
                  <a:lnTo>
                    <a:pt x="5697" y="21413"/>
                  </a:lnTo>
                  <a:lnTo>
                    <a:pt x="13132" y="21451"/>
                  </a:lnTo>
                  <a:lnTo>
                    <a:pt x="18928" y="21476"/>
                  </a:lnTo>
                  <a:lnTo>
                    <a:pt x="34907" y="21476"/>
                  </a:lnTo>
                  <a:lnTo>
                    <a:pt x="31139" y="14482"/>
                  </a:lnTo>
                  <a:lnTo>
                    <a:pt x="40527" y="9883"/>
                  </a:lnTo>
                  <a:cubicBezTo>
                    <a:pt x="40527" y="9883"/>
                    <a:pt x="39343" y="8156"/>
                    <a:pt x="37200" y="6039"/>
                  </a:cubicBezTo>
                  <a:cubicBezTo>
                    <a:pt x="35877" y="4729"/>
                    <a:pt x="34189" y="3267"/>
                    <a:pt x="32198" y="1981"/>
                  </a:cubicBezTo>
                  <a:cubicBezTo>
                    <a:pt x="31442" y="1490"/>
                    <a:pt x="30635" y="1036"/>
                    <a:pt x="29803" y="608"/>
                  </a:cubicBezTo>
                  <a:cubicBezTo>
                    <a:pt x="28947" y="180"/>
                    <a:pt x="28134" y="11"/>
                    <a:pt x="27384" y="11"/>
                  </a:cubicBezTo>
                  <a:cubicBezTo>
                    <a:pt x="24580" y="11"/>
                    <a:pt x="22658" y="2372"/>
                    <a:pt x="22658" y="2372"/>
                  </a:cubicBezTo>
                  <a:lnTo>
                    <a:pt x="17857" y="2372"/>
                  </a:lnTo>
                  <a:cubicBezTo>
                    <a:pt x="17857" y="2372"/>
                    <a:pt x="15940" y="1"/>
                    <a:pt x="13148" y="1"/>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438175" y="4411725"/>
              <a:ext cx="150300" cy="154350"/>
            </a:xfrm>
            <a:custGeom>
              <a:avLst/>
              <a:gdLst/>
              <a:ahLst/>
              <a:cxnLst/>
              <a:rect l="l" t="t" r="r" b="b"/>
              <a:pathLst>
                <a:path w="6012" h="6174" extrusionOk="0">
                  <a:moveTo>
                    <a:pt x="983" y="0"/>
                  </a:moveTo>
                  <a:cubicBezTo>
                    <a:pt x="605" y="542"/>
                    <a:pt x="328" y="1273"/>
                    <a:pt x="215" y="1727"/>
                  </a:cubicBezTo>
                  <a:cubicBezTo>
                    <a:pt x="152" y="1966"/>
                    <a:pt x="63" y="2243"/>
                    <a:pt x="38" y="2533"/>
                  </a:cubicBezTo>
                  <a:cubicBezTo>
                    <a:pt x="0" y="2748"/>
                    <a:pt x="13" y="2949"/>
                    <a:pt x="101" y="3151"/>
                  </a:cubicBezTo>
                  <a:cubicBezTo>
                    <a:pt x="246" y="3523"/>
                    <a:pt x="408" y="3616"/>
                    <a:pt x="596" y="3616"/>
                  </a:cubicBezTo>
                  <a:cubicBezTo>
                    <a:pt x="779" y="3616"/>
                    <a:pt x="986" y="3528"/>
                    <a:pt x="1226" y="3528"/>
                  </a:cubicBezTo>
                  <a:cubicBezTo>
                    <a:pt x="1340" y="3528"/>
                    <a:pt x="1460" y="3547"/>
                    <a:pt x="1588" y="3604"/>
                  </a:cubicBezTo>
                  <a:cubicBezTo>
                    <a:pt x="1865" y="3718"/>
                    <a:pt x="1954" y="4033"/>
                    <a:pt x="2067" y="4285"/>
                  </a:cubicBezTo>
                  <a:cubicBezTo>
                    <a:pt x="2420" y="5129"/>
                    <a:pt x="3151" y="5810"/>
                    <a:pt x="4033" y="6074"/>
                  </a:cubicBezTo>
                  <a:cubicBezTo>
                    <a:pt x="4218" y="6134"/>
                    <a:pt x="4423" y="6174"/>
                    <a:pt x="4625" y="6174"/>
                  </a:cubicBezTo>
                  <a:cubicBezTo>
                    <a:pt x="4849" y="6174"/>
                    <a:pt x="5069" y="6125"/>
                    <a:pt x="5255" y="5999"/>
                  </a:cubicBezTo>
                  <a:cubicBezTo>
                    <a:pt x="5444" y="5873"/>
                    <a:pt x="5583" y="5684"/>
                    <a:pt x="5671" y="5482"/>
                  </a:cubicBezTo>
                  <a:cubicBezTo>
                    <a:pt x="5898" y="5041"/>
                    <a:pt x="5986" y="4562"/>
                    <a:pt x="6011" y="4071"/>
                  </a:cubicBezTo>
                  <a:cubicBezTo>
                    <a:pt x="4688" y="2748"/>
                    <a:pt x="2999" y="1298"/>
                    <a:pt x="983" y="0"/>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5"/>
            <p:cNvSpPr/>
            <p:nvPr/>
          </p:nvSpPr>
          <p:spPr>
            <a:xfrm>
              <a:off x="4403200" y="4554875"/>
              <a:ext cx="46375" cy="66375"/>
            </a:xfrm>
            <a:custGeom>
              <a:avLst/>
              <a:gdLst/>
              <a:ahLst/>
              <a:cxnLst/>
              <a:rect l="l" t="t" r="r" b="b"/>
              <a:pathLst>
                <a:path w="1855" h="2655" extrusionOk="0">
                  <a:moveTo>
                    <a:pt x="1282" y="0"/>
                  </a:moveTo>
                  <a:cubicBezTo>
                    <a:pt x="792" y="0"/>
                    <a:pt x="83" y="594"/>
                    <a:pt x="38" y="1369"/>
                  </a:cubicBezTo>
                  <a:cubicBezTo>
                    <a:pt x="1" y="1974"/>
                    <a:pt x="416" y="2629"/>
                    <a:pt x="1009" y="2654"/>
                  </a:cubicBezTo>
                  <a:cubicBezTo>
                    <a:pt x="1210" y="2654"/>
                    <a:pt x="1437" y="2554"/>
                    <a:pt x="1525" y="2377"/>
                  </a:cubicBezTo>
                  <a:cubicBezTo>
                    <a:pt x="1614" y="2213"/>
                    <a:pt x="1551" y="1999"/>
                    <a:pt x="1551" y="1810"/>
                  </a:cubicBezTo>
                  <a:cubicBezTo>
                    <a:pt x="1525" y="1533"/>
                    <a:pt x="1626" y="1268"/>
                    <a:pt x="1689" y="991"/>
                  </a:cubicBezTo>
                  <a:cubicBezTo>
                    <a:pt x="1854" y="285"/>
                    <a:pt x="1621" y="0"/>
                    <a:pt x="12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5"/>
            <p:cNvSpPr/>
            <p:nvPr/>
          </p:nvSpPr>
          <p:spPr>
            <a:xfrm>
              <a:off x="4114950" y="4797350"/>
              <a:ext cx="345925" cy="102075"/>
            </a:xfrm>
            <a:custGeom>
              <a:avLst/>
              <a:gdLst/>
              <a:ahLst/>
              <a:cxnLst/>
              <a:rect l="l" t="t" r="r" b="b"/>
              <a:pathLst>
                <a:path w="13837" h="4083" extrusionOk="0">
                  <a:moveTo>
                    <a:pt x="3228" y="0"/>
                  </a:moveTo>
                  <a:cubicBezTo>
                    <a:pt x="2476" y="0"/>
                    <a:pt x="1757" y="266"/>
                    <a:pt x="1071" y="1083"/>
                  </a:cubicBezTo>
                  <a:cubicBezTo>
                    <a:pt x="378" y="1902"/>
                    <a:pt x="0" y="3188"/>
                    <a:pt x="630" y="4082"/>
                  </a:cubicBezTo>
                  <a:lnTo>
                    <a:pt x="13295" y="4082"/>
                  </a:lnTo>
                  <a:cubicBezTo>
                    <a:pt x="13307" y="4070"/>
                    <a:pt x="13333" y="4070"/>
                    <a:pt x="13345" y="4057"/>
                  </a:cubicBezTo>
                  <a:cubicBezTo>
                    <a:pt x="13496" y="3956"/>
                    <a:pt x="13673" y="3843"/>
                    <a:pt x="13748" y="3679"/>
                  </a:cubicBezTo>
                  <a:cubicBezTo>
                    <a:pt x="13837" y="3503"/>
                    <a:pt x="13799" y="3314"/>
                    <a:pt x="13736" y="3137"/>
                  </a:cubicBezTo>
                  <a:cubicBezTo>
                    <a:pt x="13496" y="2117"/>
                    <a:pt x="12967" y="1083"/>
                    <a:pt x="12022" y="604"/>
                  </a:cubicBezTo>
                  <a:cubicBezTo>
                    <a:pt x="11608" y="403"/>
                    <a:pt x="11174" y="331"/>
                    <a:pt x="10728" y="331"/>
                  </a:cubicBezTo>
                  <a:cubicBezTo>
                    <a:pt x="9575" y="331"/>
                    <a:pt x="8340" y="814"/>
                    <a:pt x="7155" y="814"/>
                  </a:cubicBezTo>
                  <a:cubicBezTo>
                    <a:pt x="6871" y="814"/>
                    <a:pt x="6590" y="787"/>
                    <a:pt x="6314" y="718"/>
                  </a:cubicBezTo>
                  <a:cubicBezTo>
                    <a:pt x="5232" y="447"/>
                    <a:pt x="4203" y="0"/>
                    <a:pt x="3228" y="0"/>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5"/>
            <p:cNvSpPr/>
            <p:nvPr/>
          </p:nvSpPr>
          <p:spPr>
            <a:xfrm>
              <a:off x="3800225" y="4646200"/>
              <a:ext cx="297425" cy="252275"/>
            </a:xfrm>
            <a:custGeom>
              <a:avLst/>
              <a:gdLst/>
              <a:ahLst/>
              <a:cxnLst/>
              <a:rect l="l" t="t" r="r" b="b"/>
              <a:pathLst>
                <a:path w="11897" h="10091" extrusionOk="0">
                  <a:moveTo>
                    <a:pt x="6607" y="1"/>
                  </a:moveTo>
                  <a:cubicBezTo>
                    <a:pt x="5852" y="1"/>
                    <a:pt x="4980" y="899"/>
                    <a:pt x="3718" y="3122"/>
                  </a:cubicBezTo>
                  <a:lnTo>
                    <a:pt x="0" y="10053"/>
                  </a:lnTo>
                  <a:lnTo>
                    <a:pt x="7435" y="10091"/>
                  </a:lnTo>
                  <a:cubicBezTo>
                    <a:pt x="8632" y="9360"/>
                    <a:pt x="9741" y="8465"/>
                    <a:pt x="10699" y="7419"/>
                  </a:cubicBezTo>
                  <a:cubicBezTo>
                    <a:pt x="11153" y="6915"/>
                    <a:pt x="11581" y="6386"/>
                    <a:pt x="11745" y="5718"/>
                  </a:cubicBezTo>
                  <a:cubicBezTo>
                    <a:pt x="11896" y="5063"/>
                    <a:pt x="11695" y="4281"/>
                    <a:pt x="11090" y="3954"/>
                  </a:cubicBezTo>
                  <a:cubicBezTo>
                    <a:pt x="10334" y="3513"/>
                    <a:pt x="9199" y="3941"/>
                    <a:pt x="8569" y="3324"/>
                  </a:cubicBezTo>
                  <a:cubicBezTo>
                    <a:pt x="8027" y="2782"/>
                    <a:pt x="8506" y="1736"/>
                    <a:pt x="8065" y="1106"/>
                  </a:cubicBezTo>
                  <a:cubicBezTo>
                    <a:pt x="7577" y="413"/>
                    <a:pt x="7119" y="1"/>
                    <a:pt x="6607" y="1"/>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5"/>
            <p:cNvSpPr/>
            <p:nvPr/>
          </p:nvSpPr>
          <p:spPr>
            <a:xfrm>
              <a:off x="4416050" y="4599725"/>
              <a:ext cx="270400" cy="128525"/>
            </a:xfrm>
            <a:custGeom>
              <a:avLst/>
              <a:gdLst/>
              <a:ahLst/>
              <a:cxnLst/>
              <a:rect l="l" t="t" r="r" b="b"/>
              <a:pathLst>
                <a:path w="10816" h="5141" extrusionOk="0">
                  <a:moveTo>
                    <a:pt x="9299" y="0"/>
                  </a:moveTo>
                  <a:cubicBezTo>
                    <a:pt x="6752" y="0"/>
                    <a:pt x="1" y="3421"/>
                    <a:pt x="797" y="4981"/>
                  </a:cubicBezTo>
                  <a:cubicBezTo>
                    <a:pt x="852" y="5090"/>
                    <a:pt x="1019" y="5140"/>
                    <a:pt x="1272" y="5140"/>
                  </a:cubicBezTo>
                  <a:cubicBezTo>
                    <a:pt x="3297" y="5140"/>
                    <a:pt x="10815" y="1951"/>
                    <a:pt x="10210" y="394"/>
                  </a:cubicBezTo>
                  <a:cubicBezTo>
                    <a:pt x="10105" y="120"/>
                    <a:pt x="9776" y="0"/>
                    <a:pt x="9299"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5"/>
            <p:cNvSpPr/>
            <p:nvPr/>
          </p:nvSpPr>
          <p:spPr>
            <a:xfrm>
              <a:off x="3643025" y="4599725"/>
              <a:ext cx="270700" cy="128525"/>
            </a:xfrm>
            <a:custGeom>
              <a:avLst/>
              <a:gdLst/>
              <a:ahLst/>
              <a:cxnLst/>
              <a:rect l="l" t="t" r="r" b="b"/>
              <a:pathLst>
                <a:path w="10828" h="5141" extrusionOk="0">
                  <a:moveTo>
                    <a:pt x="1522" y="0"/>
                  </a:moveTo>
                  <a:cubicBezTo>
                    <a:pt x="1043" y="0"/>
                    <a:pt x="712" y="120"/>
                    <a:pt x="605" y="394"/>
                  </a:cubicBezTo>
                  <a:cubicBezTo>
                    <a:pt x="0" y="1951"/>
                    <a:pt x="7528" y="5140"/>
                    <a:pt x="9555" y="5140"/>
                  </a:cubicBezTo>
                  <a:cubicBezTo>
                    <a:pt x="9809" y="5140"/>
                    <a:pt x="9976" y="5090"/>
                    <a:pt x="10031" y="4981"/>
                  </a:cubicBezTo>
                  <a:cubicBezTo>
                    <a:pt x="10827" y="3421"/>
                    <a:pt x="4076" y="0"/>
                    <a:pt x="1522"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5"/>
            <p:cNvSpPr/>
            <p:nvPr/>
          </p:nvSpPr>
          <p:spPr>
            <a:xfrm>
              <a:off x="3787025" y="4841275"/>
              <a:ext cx="751750" cy="122575"/>
            </a:xfrm>
            <a:custGeom>
              <a:avLst/>
              <a:gdLst/>
              <a:ahLst/>
              <a:cxnLst/>
              <a:rect l="l" t="t" r="r" b="b"/>
              <a:pathLst>
                <a:path w="30070" h="4903" extrusionOk="0">
                  <a:moveTo>
                    <a:pt x="14987" y="0"/>
                  </a:moveTo>
                  <a:cubicBezTo>
                    <a:pt x="7955" y="0"/>
                    <a:pt x="965" y="747"/>
                    <a:pt x="528" y="2250"/>
                  </a:cubicBezTo>
                  <a:cubicBezTo>
                    <a:pt x="1" y="4102"/>
                    <a:pt x="6732" y="4902"/>
                    <a:pt x="13864" y="4902"/>
                  </a:cubicBezTo>
                  <a:cubicBezTo>
                    <a:pt x="21723" y="4902"/>
                    <a:pt x="30069" y="3931"/>
                    <a:pt x="29726" y="2325"/>
                  </a:cubicBezTo>
                  <a:cubicBezTo>
                    <a:pt x="29389" y="779"/>
                    <a:pt x="22166" y="0"/>
                    <a:pt x="14987"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5"/>
            <p:cNvSpPr/>
            <p:nvPr/>
          </p:nvSpPr>
          <p:spPr>
            <a:xfrm>
              <a:off x="3893775" y="4524200"/>
              <a:ext cx="112500" cy="200075"/>
            </a:xfrm>
            <a:custGeom>
              <a:avLst/>
              <a:gdLst/>
              <a:ahLst/>
              <a:cxnLst/>
              <a:rect l="l" t="t" r="r" b="b"/>
              <a:pathLst>
                <a:path w="4500" h="8003" fill="none" extrusionOk="0">
                  <a:moveTo>
                    <a:pt x="1" y="8002"/>
                  </a:moveTo>
                  <a:lnTo>
                    <a:pt x="4500" y="0"/>
                  </a:lnTo>
                </a:path>
              </a:pathLst>
            </a:custGeom>
            <a:solidFill>
              <a:srgbClr val="212121"/>
            </a:solid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5"/>
            <p:cNvSpPr/>
            <p:nvPr/>
          </p:nvSpPr>
          <p:spPr>
            <a:xfrm>
              <a:off x="4314675" y="4524200"/>
              <a:ext cx="121325" cy="200075"/>
            </a:xfrm>
            <a:custGeom>
              <a:avLst/>
              <a:gdLst/>
              <a:ahLst/>
              <a:cxnLst/>
              <a:rect l="l" t="t" r="r" b="b"/>
              <a:pathLst>
                <a:path w="4853" h="8003" fill="none" extrusionOk="0">
                  <a:moveTo>
                    <a:pt x="1" y="0"/>
                  </a:moveTo>
                  <a:cubicBezTo>
                    <a:pt x="1" y="0"/>
                    <a:pt x="4172" y="6717"/>
                    <a:pt x="4852" y="8002"/>
                  </a:cubicBezTo>
                </a:path>
              </a:pathLst>
            </a:custGeom>
            <a:solidFill>
              <a:srgbClr val="212121"/>
            </a:solid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5"/>
            <p:cNvSpPr/>
            <p:nvPr/>
          </p:nvSpPr>
          <p:spPr>
            <a:xfrm>
              <a:off x="4104850" y="4421500"/>
              <a:ext cx="120075" cy="39700"/>
            </a:xfrm>
            <a:custGeom>
              <a:avLst/>
              <a:gdLst/>
              <a:ahLst/>
              <a:cxnLst/>
              <a:rect l="l" t="t" r="r" b="b"/>
              <a:pathLst>
                <a:path w="4803" h="1588" fill="none" extrusionOk="0">
                  <a:moveTo>
                    <a:pt x="1" y="0"/>
                  </a:moveTo>
                  <a:cubicBezTo>
                    <a:pt x="1" y="0"/>
                    <a:pt x="530" y="1500"/>
                    <a:pt x="2105" y="1537"/>
                  </a:cubicBezTo>
                  <a:cubicBezTo>
                    <a:pt x="3681" y="1588"/>
                    <a:pt x="4802" y="0"/>
                    <a:pt x="4802" y="0"/>
                  </a:cubicBezTo>
                </a:path>
              </a:pathLst>
            </a:custGeom>
            <a:solidFill>
              <a:srgbClr val="212121"/>
            </a:solid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5"/>
            <p:cNvSpPr/>
            <p:nvPr/>
          </p:nvSpPr>
          <p:spPr>
            <a:xfrm>
              <a:off x="4062950" y="4647225"/>
              <a:ext cx="105575" cy="76875"/>
            </a:xfrm>
            <a:custGeom>
              <a:avLst/>
              <a:gdLst/>
              <a:ahLst/>
              <a:cxnLst/>
              <a:rect l="l" t="t" r="r" b="b"/>
              <a:pathLst>
                <a:path w="4223" h="3075" extrusionOk="0">
                  <a:moveTo>
                    <a:pt x="1839" y="1"/>
                  </a:moveTo>
                  <a:cubicBezTo>
                    <a:pt x="1524" y="1"/>
                    <a:pt x="1213" y="56"/>
                    <a:pt x="946" y="170"/>
                  </a:cubicBezTo>
                  <a:cubicBezTo>
                    <a:pt x="379" y="410"/>
                    <a:pt x="1" y="888"/>
                    <a:pt x="203" y="1682"/>
                  </a:cubicBezTo>
                  <a:cubicBezTo>
                    <a:pt x="316" y="2123"/>
                    <a:pt x="694" y="2501"/>
                    <a:pt x="1135" y="2602"/>
                  </a:cubicBezTo>
                  <a:cubicBezTo>
                    <a:pt x="1285" y="2640"/>
                    <a:pt x="1441" y="2649"/>
                    <a:pt x="1600" y="2649"/>
                  </a:cubicBezTo>
                  <a:cubicBezTo>
                    <a:pt x="1768" y="2649"/>
                    <a:pt x="1939" y="2638"/>
                    <a:pt x="2108" y="2638"/>
                  </a:cubicBezTo>
                  <a:cubicBezTo>
                    <a:pt x="2316" y="2638"/>
                    <a:pt x="2520" y="2655"/>
                    <a:pt x="2710" y="2728"/>
                  </a:cubicBezTo>
                  <a:cubicBezTo>
                    <a:pt x="3002" y="2845"/>
                    <a:pt x="3301" y="3074"/>
                    <a:pt x="3579" y="3074"/>
                  </a:cubicBezTo>
                  <a:cubicBezTo>
                    <a:pt x="3661" y="3074"/>
                    <a:pt x="3742" y="3054"/>
                    <a:pt x="3819" y="3005"/>
                  </a:cubicBezTo>
                  <a:cubicBezTo>
                    <a:pt x="3958" y="2905"/>
                    <a:pt x="4021" y="2728"/>
                    <a:pt x="4046" y="2564"/>
                  </a:cubicBezTo>
                  <a:cubicBezTo>
                    <a:pt x="4222" y="1771"/>
                    <a:pt x="3895" y="901"/>
                    <a:pt x="3252" y="422"/>
                  </a:cubicBezTo>
                  <a:cubicBezTo>
                    <a:pt x="2884" y="148"/>
                    <a:pt x="2356" y="1"/>
                    <a:pt x="1839" y="1"/>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5"/>
            <p:cNvSpPr/>
            <p:nvPr/>
          </p:nvSpPr>
          <p:spPr>
            <a:xfrm>
              <a:off x="4280025" y="4760125"/>
              <a:ext cx="38450" cy="30975"/>
            </a:xfrm>
            <a:custGeom>
              <a:avLst/>
              <a:gdLst/>
              <a:ahLst/>
              <a:cxnLst/>
              <a:rect l="l" t="t" r="r" b="b"/>
              <a:pathLst>
                <a:path w="1538" h="1239" extrusionOk="0">
                  <a:moveTo>
                    <a:pt x="809" y="0"/>
                  </a:moveTo>
                  <a:cubicBezTo>
                    <a:pt x="660" y="0"/>
                    <a:pt x="515" y="47"/>
                    <a:pt x="391" y="128"/>
                  </a:cubicBezTo>
                  <a:cubicBezTo>
                    <a:pt x="126" y="304"/>
                    <a:pt x="0" y="644"/>
                    <a:pt x="252" y="947"/>
                  </a:cubicBezTo>
                  <a:cubicBezTo>
                    <a:pt x="415" y="1150"/>
                    <a:pt x="668" y="1239"/>
                    <a:pt x="919" y="1239"/>
                  </a:cubicBezTo>
                  <a:cubicBezTo>
                    <a:pt x="979" y="1239"/>
                    <a:pt x="1038" y="1234"/>
                    <a:pt x="1097" y="1224"/>
                  </a:cubicBezTo>
                  <a:cubicBezTo>
                    <a:pt x="1160" y="1211"/>
                    <a:pt x="1223" y="1199"/>
                    <a:pt x="1273" y="1161"/>
                  </a:cubicBezTo>
                  <a:cubicBezTo>
                    <a:pt x="1324" y="1136"/>
                    <a:pt x="1349" y="1085"/>
                    <a:pt x="1387" y="1035"/>
                  </a:cubicBezTo>
                  <a:cubicBezTo>
                    <a:pt x="1538" y="770"/>
                    <a:pt x="1500" y="392"/>
                    <a:pt x="1261" y="165"/>
                  </a:cubicBezTo>
                  <a:cubicBezTo>
                    <a:pt x="1120" y="50"/>
                    <a:pt x="963" y="0"/>
                    <a:pt x="8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5"/>
            <p:cNvSpPr/>
            <p:nvPr/>
          </p:nvSpPr>
          <p:spPr>
            <a:xfrm>
              <a:off x="3988150" y="4664275"/>
              <a:ext cx="31525" cy="34525"/>
            </a:xfrm>
            <a:custGeom>
              <a:avLst/>
              <a:gdLst/>
              <a:ahLst/>
              <a:cxnLst/>
              <a:rect l="l" t="t" r="r" b="b"/>
              <a:pathLst>
                <a:path w="1261" h="1381" extrusionOk="0">
                  <a:moveTo>
                    <a:pt x="563" y="1"/>
                  </a:moveTo>
                  <a:cubicBezTo>
                    <a:pt x="65" y="1"/>
                    <a:pt x="1" y="1305"/>
                    <a:pt x="611" y="1378"/>
                  </a:cubicBezTo>
                  <a:cubicBezTo>
                    <a:pt x="626" y="1380"/>
                    <a:pt x="641" y="1380"/>
                    <a:pt x="655" y="1380"/>
                  </a:cubicBezTo>
                  <a:cubicBezTo>
                    <a:pt x="1261" y="1380"/>
                    <a:pt x="1129" y="79"/>
                    <a:pt x="611" y="5"/>
                  </a:cubicBezTo>
                  <a:cubicBezTo>
                    <a:pt x="595" y="2"/>
                    <a:pt x="578" y="1"/>
                    <a:pt x="5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5"/>
            <p:cNvSpPr/>
            <p:nvPr/>
          </p:nvSpPr>
          <p:spPr>
            <a:xfrm>
              <a:off x="4020800" y="4629350"/>
              <a:ext cx="21400" cy="19675"/>
            </a:xfrm>
            <a:custGeom>
              <a:avLst/>
              <a:gdLst/>
              <a:ahLst/>
              <a:cxnLst/>
              <a:rect l="l" t="t" r="r" b="b"/>
              <a:pathLst>
                <a:path w="856" h="787" extrusionOk="0">
                  <a:moveTo>
                    <a:pt x="284" y="0"/>
                  </a:moveTo>
                  <a:cubicBezTo>
                    <a:pt x="0" y="0"/>
                    <a:pt x="38" y="786"/>
                    <a:pt x="397" y="786"/>
                  </a:cubicBezTo>
                  <a:cubicBezTo>
                    <a:pt x="407" y="786"/>
                    <a:pt x="417" y="785"/>
                    <a:pt x="427" y="784"/>
                  </a:cubicBezTo>
                  <a:cubicBezTo>
                    <a:pt x="855" y="759"/>
                    <a:pt x="691" y="230"/>
                    <a:pt x="427" y="53"/>
                  </a:cubicBezTo>
                  <a:cubicBezTo>
                    <a:pt x="373" y="16"/>
                    <a:pt x="325" y="0"/>
                    <a:pt x="284" y="0"/>
                  </a:cubicBezTo>
                  <a:close/>
                </a:path>
              </a:pathLst>
            </a:custGeom>
            <a:solidFill>
              <a:srgbClr val="FBB7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5"/>
            <p:cNvSpPr/>
            <p:nvPr/>
          </p:nvSpPr>
          <p:spPr>
            <a:xfrm>
              <a:off x="4401625" y="4610200"/>
              <a:ext cx="491950" cy="564100"/>
            </a:xfrm>
            <a:custGeom>
              <a:avLst/>
              <a:gdLst/>
              <a:ahLst/>
              <a:cxnLst/>
              <a:rect l="l" t="t" r="r" b="b"/>
              <a:pathLst>
                <a:path w="19678" h="22564" extrusionOk="0">
                  <a:moveTo>
                    <a:pt x="7763" y="0"/>
                  </a:moveTo>
                  <a:cubicBezTo>
                    <a:pt x="1" y="2558"/>
                    <a:pt x="1374" y="4562"/>
                    <a:pt x="1374" y="4562"/>
                  </a:cubicBezTo>
                  <a:cubicBezTo>
                    <a:pt x="1374" y="4562"/>
                    <a:pt x="6906" y="15210"/>
                    <a:pt x="9313" y="18499"/>
                  </a:cubicBezTo>
                  <a:cubicBezTo>
                    <a:pt x="10762" y="20453"/>
                    <a:pt x="12841" y="21524"/>
                    <a:pt x="14278" y="22066"/>
                  </a:cubicBezTo>
                  <a:cubicBezTo>
                    <a:pt x="15198" y="22406"/>
                    <a:pt x="15878" y="22532"/>
                    <a:pt x="15929" y="22557"/>
                  </a:cubicBezTo>
                  <a:cubicBezTo>
                    <a:pt x="16006" y="22561"/>
                    <a:pt x="16082" y="22563"/>
                    <a:pt x="16156" y="22563"/>
                  </a:cubicBezTo>
                  <a:cubicBezTo>
                    <a:pt x="19677" y="22563"/>
                    <a:pt x="19218" y="17957"/>
                    <a:pt x="19218" y="17932"/>
                  </a:cubicBezTo>
                  <a:lnTo>
                    <a:pt x="18537" y="16861"/>
                  </a:lnTo>
                  <a:lnTo>
                    <a:pt x="15891" y="12728"/>
                  </a:lnTo>
                  <a:lnTo>
                    <a:pt x="7763" y="0"/>
                  </a:lnTo>
                  <a:close/>
                </a:path>
              </a:pathLst>
            </a:custGeom>
            <a:solidFill>
              <a:srgbClr val="E8B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5"/>
            <p:cNvSpPr/>
            <p:nvPr/>
          </p:nvSpPr>
          <p:spPr>
            <a:xfrm>
              <a:off x="4654925" y="4704000"/>
              <a:ext cx="431625" cy="477600"/>
            </a:xfrm>
            <a:custGeom>
              <a:avLst/>
              <a:gdLst/>
              <a:ahLst/>
              <a:cxnLst/>
              <a:rect l="l" t="t" r="r" b="b"/>
              <a:pathLst>
                <a:path w="17265" h="19104" extrusionOk="0">
                  <a:moveTo>
                    <a:pt x="12507" y="0"/>
                  </a:moveTo>
                  <a:cubicBezTo>
                    <a:pt x="11492" y="0"/>
                    <a:pt x="9779" y="4981"/>
                    <a:pt x="9779" y="4981"/>
                  </a:cubicBezTo>
                  <a:cubicBezTo>
                    <a:pt x="9779" y="4981"/>
                    <a:pt x="9892" y="3230"/>
                    <a:pt x="9602" y="1806"/>
                  </a:cubicBezTo>
                  <a:cubicBezTo>
                    <a:pt x="9413" y="823"/>
                    <a:pt x="9035" y="4"/>
                    <a:pt x="8330" y="4"/>
                  </a:cubicBezTo>
                  <a:cubicBezTo>
                    <a:pt x="6628" y="16"/>
                    <a:pt x="6628" y="7249"/>
                    <a:pt x="5784" y="8988"/>
                  </a:cubicBezTo>
                  <a:cubicBezTo>
                    <a:pt x="5759" y="9039"/>
                    <a:pt x="5734" y="9077"/>
                    <a:pt x="5696" y="9127"/>
                  </a:cubicBezTo>
                  <a:cubicBezTo>
                    <a:pt x="5484" y="9455"/>
                    <a:pt x="5252" y="9590"/>
                    <a:pt x="5014" y="9590"/>
                  </a:cubicBezTo>
                  <a:cubicBezTo>
                    <a:pt x="4218" y="9590"/>
                    <a:pt x="3361" y="8073"/>
                    <a:pt x="3012" y="7161"/>
                  </a:cubicBezTo>
                  <a:cubicBezTo>
                    <a:pt x="2436" y="5668"/>
                    <a:pt x="1823" y="4580"/>
                    <a:pt x="1175" y="4580"/>
                  </a:cubicBezTo>
                  <a:cubicBezTo>
                    <a:pt x="1058" y="4580"/>
                    <a:pt x="939" y="4616"/>
                    <a:pt x="819" y="4691"/>
                  </a:cubicBezTo>
                  <a:cubicBezTo>
                    <a:pt x="51" y="5170"/>
                    <a:pt x="0" y="7212"/>
                    <a:pt x="189" y="7993"/>
                  </a:cubicBezTo>
                  <a:cubicBezTo>
                    <a:pt x="378" y="8787"/>
                    <a:pt x="328" y="13853"/>
                    <a:pt x="2382" y="16625"/>
                  </a:cubicBezTo>
                  <a:cubicBezTo>
                    <a:pt x="2823" y="17205"/>
                    <a:pt x="3403" y="17709"/>
                    <a:pt x="4096" y="18087"/>
                  </a:cubicBezTo>
                  <a:cubicBezTo>
                    <a:pt x="4612" y="18389"/>
                    <a:pt x="5192" y="18616"/>
                    <a:pt x="5809" y="18780"/>
                  </a:cubicBezTo>
                  <a:cubicBezTo>
                    <a:pt x="6587" y="18993"/>
                    <a:pt x="7413" y="19104"/>
                    <a:pt x="8228" y="19104"/>
                  </a:cubicBezTo>
                  <a:cubicBezTo>
                    <a:pt x="9869" y="19104"/>
                    <a:pt x="11469" y="18656"/>
                    <a:pt x="12564" y="17696"/>
                  </a:cubicBezTo>
                  <a:cubicBezTo>
                    <a:pt x="13282" y="17066"/>
                    <a:pt x="14076" y="15907"/>
                    <a:pt x="14807" y="14533"/>
                  </a:cubicBezTo>
                  <a:cubicBezTo>
                    <a:pt x="15386" y="13437"/>
                    <a:pt x="15928" y="12227"/>
                    <a:pt x="16332" y="11068"/>
                  </a:cubicBezTo>
                  <a:cubicBezTo>
                    <a:pt x="16936" y="9379"/>
                    <a:pt x="17264" y="7804"/>
                    <a:pt x="17088" y="6897"/>
                  </a:cubicBezTo>
                  <a:cubicBezTo>
                    <a:pt x="16998" y="6412"/>
                    <a:pt x="16850" y="6220"/>
                    <a:pt x="16672" y="6220"/>
                  </a:cubicBezTo>
                  <a:cubicBezTo>
                    <a:pt x="15997" y="6220"/>
                    <a:pt x="14887" y="8977"/>
                    <a:pt x="14857" y="9077"/>
                  </a:cubicBezTo>
                  <a:cubicBezTo>
                    <a:pt x="14895" y="8925"/>
                    <a:pt x="16634" y="2196"/>
                    <a:pt x="15487" y="1919"/>
                  </a:cubicBezTo>
                  <a:cubicBezTo>
                    <a:pt x="15454" y="1911"/>
                    <a:pt x="15421" y="1907"/>
                    <a:pt x="15387" y="1907"/>
                  </a:cubicBezTo>
                  <a:cubicBezTo>
                    <a:pt x="14232" y="1907"/>
                    <a:pt x="12612" y="6586"/>
                    <a:pt x="12551" y="6733"/>
                  </a:cubicBezTo>
                  <a:cubicBezTo>
                    <a:pt x="12602" y="6544"/>
                    <a:pt x="14101" y="243"/>
                    <a:pt x="12551" y="4"/>
                  </a:cubicBezTo>
                  <a:cubicBezTo>
                    <a:pt x="12537" y="1"/>
                    <a:pt x="12522" y="0"/>
                    <a:pt x="12507" y="0"/>
                  </a:cubicBezTo>
                  <a:close/>
                </a:path>
              </a:pathLst>
            </a:custGeom>
            <a:solidFill>
              <a:srgbClr val="E8B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5"/>
            <p:cNvSpPr/>
            <p:nvPr/>
          </p:nvSpPr>
          <p:spPr>
            <a:xfrm>
              <a:off x="4744825" y="4974700"/>
              <a:ext cx="280275" cy="206975"/>
            </a:xfrm>
            <a:custGeom>
              <a:avLst/>
              <a:gdLst/>
              <a:ahLst/>
              <a:cxnLst/>
              <a:rect l="l" t="t" r="r" b="b"/>
              <a:pathLst>
                <a:path w="11211" h="8279" extrusionOk="0">
                  <a:moveTo>
                    <a:pt x="8325" y="0"/>
                  </a:moveTo>
                  <a:cubicBezTo>
                    <a:pt x="6863" y="13"/>
                    <a:pt x="5439" y="945"/>
                    <a:pt x="4847" y="2281"/>
                  </a:cubicBezTo>
                  <a:cubicBezTo>
                    <a:pt x="4797" y="2369"/>
                    <a:pt x="4771" y="2458"/>
                    <a:pt x="4734" y="2533"/>
                  </a:cubicBezTo>
                  <a:cubicBezTo>
                    <a:pt x="4595" y="2899"/>
                    <a:pt x="4494" y="3314"/>
                    <a:pt x="4179" y="3529"/>
                  </a:cubicBezTo>
                  <a:cubicBezTo>
                    <a:pt x="4019" y="3644"/>
                    <a:pt x="3843" y="3686"/>
                    <a:pt x="3657" y="3686"/>
                  </a:cubicBezTo>
                  <a:cubicBezTo>
                    <a:pt x="3211" y="3686"/>
                    <a:pt x="2706" y="3447"/>
                    <a:pt x="2226" y="3403"/>
                  </a:cubicBezTo>
                  <a:cubicBezTo>
                    <a:pt x="2141" y="3395"/>
                    <a:pt x="2060" y="3391"/>
                    <a:pt x="1981" y="3391"/>
                  </a:cubicBezTo>
                  <a:cubicBezTo>
                    <a:pt x="1" y="3391"/>
                    <a:pt x="75" y="5780"/>
                    <a:pt x="500" y="7259"/>
                  </a:cubicBezTo>
                  <a:cubicBezTo>
                    <a:pt x="512" y="7322"/>
                    <a:pt x="550" y="7410"/>
                    <a:pt x="563" y="7473"/>
                  </a:cubicBezTo>
                  <a:cubicBezTo>
                    <a:pt x="1508" y="7813"/>
                    <a:pt x="2163" y="7939"/>
                    <a:pt x="2213" y="7952"/>
                  </a:cubicBezTo>
                  <a:cubicBezTo>
                    <a:pt x="2990" y="8167"/>
                    <a:pt x="3812" y="8278"/>
                    <a:pt x="4624" y="8278"/>
                  </a:cubicBezTo>
                  <a:cubicBezTo>
                    <a:pt x="6185" y="8278"/>
                    <a:pt x="7710" y="7869"/>
                    <a:pt x="8804" y="7007"/>
                  </a:cubicBezTo>
                  <a:cubicBezTo>
                    <a:pt x="8854" y="6969"/>
                    <a:pt x="8905" y="6918"/>
                    <a:pt x="8968" y="6868"/>
                  </a:cubicBezTo>
                  <a:cubicBezTo>
                    <a:pt x="9434" y="6477"/>
                    <a:pt x="9900" y="5860"/>
                    <a:pt x="10392" y="5116"/>
                  </a:cubicBezTo>
                  <a:cubicBezTo>
                    <a:pt x="10656" y="4701"/>
                    <a:pt x="10946" y="4222"/>
                    <a:pt x="11211" y="3718"/>
                  </a:cubicBezTo>
                  <a:cubicBezTo>
                    <a:pt x="11022" y="2848"/>
                    <a:pt x="10732" y="2016"/>
                    <a:pt x="10341" y="1248"/>
                  </a:cubicBezTo>
                  <a:cubicBezTo>
                    <a:pt x="10140" y="882"/>
                    <a:pt x="9888" y="517"/>
                    <a:pt x="9535" y="303"/>
                  </a:cubicBezTo>
                  <a:cubicBezTo>
                    <a:pt x="9195" y="63"/>
                    <a:pt x="8754" y="0"/>
                    <a:pt x="8325" y="0"/>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5"/>
            <p:cNvSpPr/>
            <p:nvPr/>
          </p:nvSpPr>
          <p:spPr>
            <a:xfrm>
              <a:off x="4826600" y="4703675"/>
              <a:ext cx="259950" cy="323600"/>
            </a:xfrm>
            <a:custGeom>
              <a:avLst/>
              <a:gdLst/>
              <a:ahLst/>
              <a:cxnLst/>
              <a:rect l="l" t="t" r="r" b="b"/>
              <a:pathLst>
                <a:path w="10398" h="12944" extrusionOk="0">
                  <a:moveTo>
                    <a:pt x="5627" y="1"/>
                  </a:moveTo>
                  <a:cubicBezTo>
                    <a:pt x="4613" y="1"/>
                    <a:pt x="2899" y="4982"/>
                    <a:pt x="2899" y="4982"/>
                  </a:cubicBezTo>
                  <a:cubicBezTo>
                    <a:pt x="2899" y="4982"/>
                    <a:pt x="3013" y="3230"/>
                    <a:pt x="2723" y="1793"/>
                  </a:cubicBezTo>
                  <a:cubicBezTo>
                    <a:pt x="1702" y="2587"/>
                    <a:pt x="1" y="3545"/>
                    <a:pt x="908" y="4679"/>
                  </a:cubicBezTo>
                  <a:cubicBezTo>
                    <a:pt x="1022" y="4818"/>
                    <a:pt x="1185" y="4919"/>
                    <a:pt x="1286" y="5057"/>
                  </a:cubicBezTo>
                  <a:cubicBezTo>
                    <a:pt x="1664" y="5523"/>
                    <a:pt x="1563" y="6204"/>
                    <a:pt x="1324" y="6746"/>
                  </a:cubicBezTo>
                  <a:cubicBezTo>
                    <a:pt x="1085" y="7288"/>
                    <a:pt x="719" y="7804"/>
                    <a:pt x="656" y="8384"/>
                  </a:cubicBezTo>
                  <a:cubicBezTo>
                    <a:pt x="595" y="8949"/>
                    <a:pt x="976" y="9646"/>
                    <a:pt x="1544" y="9646"/>
                  </a:cubicBezTo>
                  <a:cubicBezTo>
                    <a:pt x="1559" y="9646"/>
                    <a:pt x="1574" y="9645"/>
                    <a:pt x="1589" y="9644"/>
                  </a:cubicBezTo>
                  <a:cubicBezTo>
                    <a:pt x="2080" y="9619"/>
                    <a:pt x="2420" y="9140"/>
                    <a:pt x="2899" y="9064"/>
                  </a:cubicBezTo>
                  <a:cubicBezTo>
                    <a:pt x="2941" y="9058"/>
                    <a:pt x="2983" y="9055"/>
                    <a:pt x="3023" y="9055"/>
                  </a:cubicBezTo>
                  <a:cubicBezTo>
                    <a:pt x="3637" y="9055"/>
                    <a:pt x="4064" y="9746"/>
                    <a:pt x="4336" y="10337"/>
                  </a:cubicBezTo>
                  <a:lnTo>
                    <a:pt x="5130" y="12139"/>
                  </a:lnTo>
                  <a:cubicBezTo>
                    <a:pt x="5256" y="12416"/>
                    <a:pt x="5407" y="12719"/>
                    <a:pt x="5672" y="12857"/>
                  </a:cubicBezTo>
                  <a:cubicBezTo>
                    <a:pt x="5783" y="12917"/>
                    <a:pt x="5898" y="12944"/>
                    <a:pt x="6014" y="12944"/>
                  </a:cubicBezTo>
                  <a:cubicBezTo>
                    <a:pt x="6436" y="12944"/>
                    <a:pt x="6866" y="12593"/>
                    <a:pt x="7133" y="12227"/>
                  </a:cubicBezTo>
                  <a:cubicBezTo>
                    <a:pt x="7461" y="11749"/>
                    <a:pt x="7763" y="11169"/>
                    <a:pt x="8330" y="11018"/>
                  </a:cubicBezTo>
                  <a:cubicBezTo>
                    <a:pt x="8443" y="10983"/>
                    <a:pt x="8558" y="10969"/>
                    <a:pt x="8674" y="10969"/>
                  </a:cubicBezTo>
                  <a:cubicBezTo>
                    <a:pt x="8935" y="10969"/>
                    <a:pt x="9203" y="11037"/>
                    <a:pt x="9465" y="11081"/>
                  </a:cubicBezTo>
                  <a:cubicBezTo>
                    <a:pt x="10069" y="9392"/>
                    <a:pt x="10397" y="7817"/>
                    <a:pt x="10208" y="6884"/>
                  </a:cubicBezTo>
                  <a:cubicBezTo>
                    <a:pt x="10119" y="6405"/>
                    <a:pt x="9972" y="6214"/>
                    <a:pt x="9795" y="6214"/>
                  </a:cubicBezTo>
                  <a:cubicBezTo>
                    <a:pt x="9120" y="6214"/>
                    <a:pt x="8005" y="8977"/>
                    <a:pt x="7965" y="9077"/>
                  </a:cubicBezTo>
                  <a:cubicBezTo>
                    <a:pt x="8015" y="8926"/>
                    <a:pt x="9754" y="2197"/>
                    <a:pt x="8595" y="1907"/>
                  </a:cubicBezTo>
                  <a:cubicBezTo>
                    <a:pt x="8564" y="1899"/>
                    <a:pt x="8532" y="1896"/>
                    <a:pt x="8500" y="1896"/>
                  </a:cubicBezTo>
                  <a:cubicBezTo>
                    <a:pt x="7356" y="1896"/>
                    <a:pt x="5733" y="6574"/>
                    <a:pt x="5672" y="6733"/>
                  </a:cubicBezTo>
                  <a:cubicBezTo>
                    <a:pt x="5722" y="6544"/>
                    <a:pt x="7209" y="243"/>
                    <a:pt x="5672" y="4"/>
                  </a:cubicBezTo>
                  <a:cubicBezTo>
                    <a:pt x="5657" y="2"/>
                    <a:pt x="5642" y="1"/>
                    <a:pt x="5627" y="1"/>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5"/>
            <p:cNvSpPr/>
            <p:nvPr/>
          </p:nvSpPr>
          <p:spPr>
            <a:xfrm>
              <a:off x="4730200" y="4986825"/>
              <a:ext cx="110925" cy="118375"/>
            </a:xfrm>
            <a:custGeom>
              <a:avLst/>
              <a:gdLst/>
              <a:ahLst/>
              <a:cxnLst/>
              <a:rect l="l" t="t" r="r" b="b"/>
              <a:pathLst>
                <a:path w="4437" h="4735" extrusionOk="0">
                  <a:moveTo>
                    <a:pt x="2597" y="0"/>
                  </a:moveTo>
                  <a:cubicBezTo>
                    <a:pt x="1819" y="0"/>
                    <a:pt x="1022" y="404"/>
                    <a:pt x="719" y="1166"/>
                  </a:cubicBezTo>
                  <a:cubicBezTo>
                    <a:pt x="1" y="2993"/>
                    <a:pt x="1778" y="4631"/>
                    <a:pt x="3504" y="4732"/>
                  </a:cubicBezTo>
                  <a:cubicBezTo>
                    <a:pt x="3532" y="4733"/>
                    <a:pt x="3561" y="4734"/>
                    <a:pt x="3590" y="4734"/>
                  </a:cubicBezTo>
                  <a:cubicBezTo>
                    <a:pt x="3883" y="4734"/>
                    <a:pt x="4199" y="4671"/>
                    <a:pt x="4348" y="4430"/>
                  </a:cubicBezTo>
                  <a:cubicBezTo>
                    <a:pt x="4437" y="4279"/>
                    <a:pt x="4437" y="4090"/>
                    <a:pt x="4437" y="3913"/>
                  </a:cubicBezTo>
                  <a:lnTo>
                    <a:pt x="4437" y="2136"/>
                  </a:lnTo>
                  <a:cubicBezTo>
                    <a:pt x="4437" y="1834"/>
                    <a:pt x="4437" y="1531"/>
                    <a:pt x="4361" y="1254"/>
                  </a:cubicBezTo>
                  <a:cubicBezTo>
                    <a:pt x="4134" y="404"/>
                    <a:pt x="3375" y="0"/>
                    <a:pt x="2597" y="0"/>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5"/>
            <p:cNvSpPr/>
            <p:nvPr/>
          </p:nvSpPr>
          <p:spPr>
            <a:xfrm>
              <a:off x="4701225" y="4892825"/>
              <a:ext cx="44125" cy="96425"/>
            </a:xfrm>
            <a:custGeom>
              <a:avLst/>
              <a:gdLst/>
              <a:ahLst/>
              <a:cxnLst/>
              <a:rect l="l" t="t" r="r" b="b"/>
              <a:pathLst>
                <a:path w="1765" h="3857" extrusionOk="0">
                  <a:moveTo>
                    <a:pt x="1108" y="1"/>
                  </a:moveTo>
                  <a:cubicBezTo>
                    <a:pt x="800" y="1"/>
                    <a:pt x="424" y="241"/>
                    <a:pt x="278" y="553"/>
                  </a:cubicBezTo>
                  <a:cubicBezTo>
                    <a:pt x="26" y="1083"/>
                    <a:pt x="1" y="1939"/>
                    <a:pt x="89" y="2494"/>
                  </a:cubicBezTo>
                  <a:cubicBezTo>
                    <a:pt x="164" y="3011"/>
                    <a:pt x="442" y="3527"/>
                    <a:pt x="908" y="3767"/>
                  </a:cubicBezTo>
                  <a:cubicBezTo>
                    <a:pt x="1003" y="3814"/>
                    <a:pt x="1113" y="3857"/>
                    <a:pt x="1222" y="3857"/>
                  </a:cubicBezTo>
                  <a:cubicBezTo>
                    <a:pt x="1287" y="3857"/>
                    <a:pt x="1351" y="3842"/>
                    <a:pt x="1412" y="3805"/>
                  </a:cubicBezTo>
                  <a:cubicBezTo>
                    <a:pt x="1563" y="3716"/>
                    <a:pt x="1614" y="3515"/>
                    <a:pt x="1639" y="3326"/>
                  </a:cubicBezTo>
                  <a:cubicBezTo>
                    <a:pt x="1765" y="2406"/>
                    <a:pt x="1702" y="1473"/>
                    <a:pt x="1563" y="566"/>
                  </a:cubicBezTo>
                  <a:cubicBezTo>
                    <a:pt x="1563" y="159"/>
                    <a:pt x="1358" y="1"/>
                    <a:pt x="1108" y="1"/>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5"/>
            <p:cNvSpPr/>
            <p:nvPr/>
          </p:nvSpPr>
          <p:spPr>
            <a:xfrm>
              <a:off x="4922125" y="5073425"/>
              <a:ext cx="82200" cy="76450"/>
            </a:xfrm>
            <a:custGeom>
              <a:avLst/>
              <a:gdLst/>
              <a:ahLst/>
              <a:cxnLst/>
              <a:rect l="l" t="t" r="r" b="b"/>
              <a:pathLst>
                <a:path w="3288" h="3058" extrusionOk="0">
                  <a:moveTo>
                    <a:pt x="970" y="0"/>
                  </a:moveTo>
                  <a:cubicBezTo>
                    <a:pt x="355" y="0"/>
                    <a:pt x="0" y="548"/>
                    <a:pt x="238" y="1281"/>
                  </a:cubicBezTo>
                  <a:cubicBezTo>
                    <a:pt x="490" y="2024"/>
                    <a:pt x="1044" y="2591"/>
                    <a:pt x="1687" y="3058"/>
                  </a:cubicBezTo>
                  <a:cubicBezTo>
                    <a:pt x="1750" y="3007"/>
                    <a:pt x="1800" y="2969"/>
                    <a:pt x="1863" y="2919"/>
                  </a:cubicBezTo>
                  <a:cubicBezTo>
                    <a:pt x="2317" y="2528"/>
                    <a:pt x="2796" y="1911"/>
                    <a:pt x="3287" y="1167"/>
                  </a:cubicBezTo>
                  <a:cubicBezTo>
                    <a:pt x="2745" y="689"/>
                    <a:pt x="2065" y="323"/>
                    <a:pt x="1410" y="84"/>
                  </a:cubicBezTo>
                  <a:cubicBezTo>
                    <a:pt x="1253" y="27"/>
                    <a:pt x="1105" y="0"/>
                    <a:pt x="970" y="0"/>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5"/>
            <p:cNvSpPr/>
            <p:nvPr/>
          </p:nvSpPr>
          <p:spPr>
            <a:xfrm>
              <a:off x="4869150" y="5049675"/>
              <a:ext cx="29000" cy="42925"/>
            </a:xfrm>
            <a:custGeom>
              <a:avLst/>
              <a:gdLst/>
              <a:ahLst/>
              <a:cxnLst/>
              <a:rect l="l" t="t" r="r" b="b"/>
              <a:pathLst>
                <a:path w="1160" h="1717" extrusionOk="0">
                  <a:moveTo>
                    <a:pt x="567" y="0"/>
                  </a:moveTo>
                  <a:cubicBezTo>
                    <a:pt x="139" y="89"/>
                    <a:pt x="0" y="1034"/>
                    <a:pt x="76" y="1349"/>
                  </a:cubicBezTo>
                  <a:cubicBezTo>
                    <a:pt x="135" y="1538"/>
                    <a:pt x="316" y="1716"/>
                    <a:pt x="516" y="1716"/>
                  </a:cubicBezTo>
                  <a:cubicBezTo>
                    <a:pt x="529" y="1716"/>
                    <a:pt x="542" y="1716"/>
                    <a:pt x="555" y="1714"/>
                  </a:cubicBezTo>
                  <a:cubicBezTo>
                    <a:pt x="731" y="1676"/>
                    <a:pt x="870" y="1487"/>
                    <a:pt x="933" y="1324"/>
                  </a:cubicBezTo>
                  <a:cubicBezTo>
                    <a:pt x="1059" y="958"/>
                    <a:pt x="1159" y="38"/>
                    <a:pt x="706" y="0"/>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5"/>
            <p:cNvSpPr/>
            <p:nvPr/>
          </p:nvSpPr>
          <p:spPr>
            <a:xfrm>
              <a:off x="4882375" y="4837650"/>
              <a:ext cx="160700" cy="105575"/>
            </a:xfrm>
            <a:custGeom>
              <a:avLst/>
              <a:gdLst/>
              <a:ahLst/>
              <a:cxnLst/>
              <a:rect l="l" t="t" r="r" b="b"/>
              <a:pathLst>
                <a:path w="6428" h="4223" fill="none" extrusionOk="0">
                  <a:moveTo>
                    <a:pt x="6427" y="4222"/>
                  </a:moveTo>
                  <a:cubicBezTo>
                    <a:pt x="6427" y="4222"/>
                    <a:pt x="3806" y="215"/>
                    <a:pt x="0" y="1"/>
                  </a:cubicBezTo>
                </a:path>
              </a:pathLst>
            </a:custGeom>
            <a:solidFill>
              <a:srgbClr val="212121"/>
            </a:solid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5"/>
            <p:cNvSpPr/>
            <p:nvPr/>
          </p:nvSpPr>
          <p:spPr>
            <a:xfrm>
              <a:off x="4641050" y="4818425"/>
              <a:ext cx="155975" cy="213625"/>
            </a:xfrm>
            <a:custGeom>
              <a:avLst/>
              <a:gdLst/>
              <a:ahLst/>
              <a:cxnLst/>
              <a:rect l="l" t="t" r="r" b="b"/>
              <a:pathLst>
                <a:path w="6239" h="8545" fill="none" extrusionOk="0">
                  <a:moveTo>
                    <a:pt x="6238" y="4550"/>
                  </a:moveTo>
                  <a:cubicBezTo>
                    <a:pt x="6238" y="4550"/>
                    <a:pt x="6163" y="5533"/>
                    <a:pt x="5142" y="4878"/>
                  </a:cubicBezTo>
                  <a:cubicBezTo>
                    <a:pt x="4096" y="4235"/>
                    <a:pt x="3214" y="1"/>
                    <a:pt x="1614" y="14"/>
                  </a:cubicBezTo>
                  <a:cubicBezTo>
                    <a:pt x="1" y="39"/>
                    <a:pt x="580" y="4563"/>
                    <a:pt x="1450" y="8545"/>
                  </a:cubicBezTo>
                </a:path>
              </a:pathLst>
            </a:custGeom>
            <a:solidFill>
              <a:srgbClr val="212121"/>
            </a:solid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5"/>
            <p:cNvSpPr/>
            <p:nvPr/>
          </p:nvSpPr>
          <p:spPr>
            <a:xfrm>
              <a:off x="4050675" y="4098575"/>
              <a:ext cx="209200" cy="235375"/>
            </a:xfrm>
            <a:custGeom>
              <a:avLst/>
              <a:gdLst/>
              <a:ahLst/>
              <a:cxnLst/>
              <a:rect l="l" t="t" r="r" b="b"/>
              <a:pathLst>
                <a:path w="8368" h="9415" extrusionOk="0">
                  <a:moveTo>
                    <a:pt x="2307" y="1"/>
                  </a:moveTo>
                  <a:cubicBezTo>
                    <a:pt x="2294" y="177"/>
                    <a:pt x="2256" y="328"/>
                    <a:pt x="2206" y="492"/>
                  </a:cubicBezTo>
                  <a:cubicBezTo>
                    <a:pt x="2017" y="379"/>
                    <a:pt x="1790" y="240"/>
                    <a:pt x="1563" y="202"/>
                  </a:cubicBezTo>
                  <a:lnTo>
                    <a:pt x="1563" y="202"/>
                  </a:lnTo>
                  <a:cubicBezTo>
                    <a:pt x="1563" y="593"/>
                    <a:pt x="1614" y="1009"/>
                    <a:pt x="1702" y="1387"/>
                  </a:cubicBezTo>
                  <a:cubicBezTo>
                    <a:pt x="1576" y="1273"/>
                    <a:pt x="1424" y="1185"/>
                    <a:pt x="1261" y="1122"/>
                  </a:cubicBezTo>
                  <a:cubicBezTo>
                    <a:pt x="1235" y="1097"/>
                    <a:pt x="1198" y="1097"/>
                    <a:pt x="1172" y="1097"/>
                  </a:cubicBezTo>
                  <a:cubicBezTo>
                    <a:pt x="1122" y="1122"/>
                    <a:pt x="1122" y="1198"/>
                    <a:pt x="1122" y="1261"/>
                  </a:cubicBezTo>
                  <a:cubicBezTo>
                    <a:pt x="1172" y="1664"/>
                    <a:pt x="1223" y="2092"/>
                    <a:pt x="1286" y="2508"/>
                  </a:cubicBezTo>
                  <a:cubicBezTo>
                    <a:pt x="1072" y="2521"/>
                    <a:pt x="1" y="2974"/>
                    <a:pt x="1" y="3705"/>
                  </a:cubicBezTo>
                  <a:cubicBezTo>
                    <a:pt x="1" y="5570"/>
                    <a:pt x="1702" y="9149"/>
                    <a:pt x="4335" y="9401"/>
                  </a:cubicBezTo>
                  <a:cubicBezTo>
                    <a:pt x="4424" y="9410"/>
                    <a:pt x="4510" y="9415"/>
                    <a:pt x="4595" y="9415"/>
                  </a:cubicBezTo>
                  <a:cubicBezTo>
                    <a:pt x="6836" y="9415"/>
                    <a:pt x="7729" y="6268"/>
                    <a:pt x="8154" y="3718"/>
                  </a:cubicBezTo>
                  <a:cubicBezTo>
                    <a:pt x="8368" y="2407"/>
                    <a:pt x="6226" y="2143"/>
                    <a:pt x="5659" y="1878"/>
                  </a:cubicBezTo>
                  <a:cubicBezTo>
                    <a:pt x="4726" y="1450"/>
                    <a:pt x="3831" y="946"/>
                    <a:pt x="2987" y="379"/>
                  </a:cubicBezTo>
                  <a:cubicBezTo>
                    <a:pt x="2760" y="240"/>
                    <a:pt x="2559" y="76"/>
                    <a:pt x="2307" y="1"/>
                  </a:cubicBezTo>
                  <a:close/>
                </a:path>
              </a:pathLst>
            </a:custGeom>
            <a:solidFill>
              <a:srgbClr val="B45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5"/>
            <p:cNvSpPr/>
            <p:nvPr/>
          </p:nvSpPr>
          <p:spPr>
            <a:xfrm>
              <a:off x="4104850" y="4343350"/>
              <a:ext cx="120075" cy="96500"/>
            </a:xfrm>
            <a:custGeom>
              <a:avLst/>
              <a:gdLst/>
              <a:ahLst/>
              <a:cxnLst/>
              <a:rect l="l" t="t" r="r" b="b"/>
              <a:pathLst>
                <a:path w="4803" h="3860" extrusionOk="0">
                  <a:moveTo>
                    <a:pt x="518" y="1"/>
                  </a:moveTo>
                  <a:lnTo>
                    <a:pt x="1" y="3126"/>
                  </a:lnTo>
                  <a:cubicBezTo>
                    <a:pt x="723" y="3676"/>
                    <a:pt x="1498" y="3860"/>
                    <a:pt x="2209" y="3860"/>
                  </a:cubicBezTo>
                  <a:cubicBezTo>
                    <a:pt x="3632" y="3860"/>
                    <a:pt x="4802" y="3126"/>
                    <a:pt x="4802" y="3126"/>
                  </a:cubicBezTo>
                  <a:lnTo>
                    <a:pt x="4008" y="1"/>
                  </a:lnTo>
                  <a:close/>
                </a:path>
              </a:pathLst>
            </a:custGeom>
            <a:solidFill>
              <a:srgbClr val="E8B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5"/>
            <p:cNvSpPr/>
            <p:nvPr/>
          </p:nvSpPr>
          <p:spPr>
            <a:xfrm>
              <a:off x="4046575" y="4182700"/>
              <a:ext cx="225275" cy="186950"/>
            </a:xfrm>
            <a:custGeom>
              <a:avLst/>
              <a:gdLst/>
              <a:ahLst/>
              <a:cxnLst/>
              <a:rect l="l" t="t" r="r" b="b"/>
              <a:pathLst>
                <a:path w="9011" h="7478" extrusionOk="0">
                  <a:moveTo>
                    <a:pt x="6692" y="0"/>
                  </a:moveTo>
                  <a:cubicBezTo>
                    <a:pt x="6692" y="0"/>
                    <a:pt x="5185" y="640"/>
                    <a:pt x="3630" y="640"/>
                  </a:cubicBezTo>
                  <a:cubicBezTo>
                    <a:pt x="2991" y="640"/>
                    <a:pt x="2344" y="532"/>
                    <a:pt x="1790" y="227"/>
                  </a:cubicBezTo>
                  <a:lnTo>
                    <a:pt x="1651" y="2243"/>
                  </a:lnTo>
                  <a:cubicBezTo>
                    <a:pt x="1651" y="2243"/>
                    <a:pt x="1181" y="1963"/>
                    <a:pt x="778" y="1963"/>
                  </a:cubicBezTo>
                  <a:cubicBezTo>
                    <a:pt x="576" y="1963"/>
                    <a:pt x="391" y="2033"/>
                    <a:pt x="291" y="2243"/>
                  </a:cubicBezTo>
                  <a:cubicBezTo>
                    <a:pt x="1" y="2873"/>
                    <a:pt x="165" y="3781"/>
                    <a:pt x="631" y="4083"/>
                  </a:cubicBezTo>
                  <a:cubicBezTo>
                    <a:pt x="812" y="4204"/>
                    <a:pt x="1000" y="4240"/>
                    <a:pt x="1159" y="4240"/>
                  </a:cubicBezTo>
                  <a:cubicBezTo>
                    <a:pt x="1399" y="4240"/>
                    <a:pt x="1576" y="4159"/>
                    <a:pt x="1576" y="4159"/>
                  </a:cubicBezTo>
                  <a:cubicBezTo>
                    <a:pt x="1576" y="4159"/>
                    <a:pt x="2042" y="5646"/>
                    <a:pt x="2370" y="6288"/>
                  </a:cubicBezTo>
                  <a:cubicBezTo>
                    <a:pt x="2710" y="6956"/>
                    <a:pt x="3668" y="7410"/>
                    <a:pt x="4386" y="7473"/>
                  </a:cubicBezTo>
                  <a:cubicBezTo>
                    <a:pt x="4424" y="7476"/>
                    <a:pt x="4464" y="7478"/>
                    <a:pt x="4505" y="7478"/>
                  </a:cubicBezTo>
                  <a:cubicBezTo>
                    <a:pt x="5249" y="7478"/>
                    <a:pt x="6425" y="6952"/>
                    <a:pt x="6831" y="6414"/>
                  </a:cubicBezTo>
                  <a:cubicBezTo>
                    <a:pt x="7259" y="5847"/>
                    <a:pt x="7284" y="3642"/>
                    <a:pt x="7284" y="3642"/>
                  </a:cubicBezTo>
                  <a:cubicBezTo>
                    <a:pt x="7284" y="3642"/>
                    <a:pt x="7512" y="3890"/>
                    <a:pt x="7892" y="3890"/>
                  </a:cubicBezTo>
                  <a:cubicBezTo>
                    <a:pt x="7931" y="3890"/>
                    <a:pt x="7972" y="3887"/>
                    <a:pt x="8015" y="3881"/>
                  </a:cubicBezTo>
                  <a:cubicBezTo>
                    <a:pt x="8645" y="3781"/>
                    <a:pt x="9011" y="2193"/>
                    <a:pt x="8381" y="1638"/>
                  </a:cubicBezTo>
                  <a:cubicBezTo>
                    <a:pt x="8234" y="1506"/>
                    <a:pt x="8078" y="1455"/>
                    <a:pt x="7925" y="1455"/>
                  </a:cubicBezTo>
                  <a:cubicBezTo>
                    <a:pt x="7424" y="1455"/>
                    <a:pt x="6957" y="2004"/>
                    <a:pt x="6957" y="2004"/>
                  </a:cubicBezTo>
                  <a:lnTo>
                    <a:pt x="6692" y="0"/>
                  </a:lnTo>
                  <a:close/>
                </a:path>
              </a:pathLst>
            </a:custGeom>
            <a:solidFill>
              <a:srgbClr val="E8B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5"/>
            <p:cNvSpPr/>
            <p:nvPr/>
          </p:nvSpPr>
          <p:spPr>
            <a:xfrm>
              <a:off x="4114325" y="4347450"/>
              <a:ext cx="85700" cy="32025"/>
            </a:xfrm>
            <a:custGeom>
              <a:avLst/>
              <a:gdLst/>
              <a:ahLst/>
              <a:cxnLst/>
              <a:rect l="l" t="t" r="r" b="b"/>
              <a:pathLst>
                <a:path w="3428" h="1281" extrusionOk="0">
                  <a:moveTo>
                    <a:pt x="1990" y="0"/>
                  </a:moveTo>
                  <a:cubicBezTo>
                    <a:pt x="1986" y="0"/>
                    <a:pt x="1982" y="1"/>
                    <a:pt x="1978" y="1"/>
                  </a:cubicBezTo>
                  <a:cubicBezTo>
                    <a:pt x="1663" y="13"/>
                    <a:pt x="1474" y="278"/>
                    <a:pt x="1008" y="429"/>
                  </a:cubicBezTo>
                  <a:cubicBezTo>
                    <a:pt x="934" y="451"/>
                    <a:pt x="860" y="460"/>
                    <a:pt x="788" y="460"/>
                  </a:cubicBezTo>
                  <a:cubicBezTo>
                    <a:pt x="396" y="460"/>
                    <a:pt x="63" y="190"/>
                    <a:pt x="63" y="190"/>
                  </a:cubicBezTo>
                  <a:lnTo>
                    <a:pt x="0" y="593"/>
                  </a:lnTo>
                  <a:cubicBezTo>
                    <a:pt x="0" y="593"/>
                    <a:pt x="958" y="1185"/>
                    <a:pt x="1714" y="1273"/>
                  </a:cubicBezTo>
                  <a:cubicBezTo>
                    <a:pt x="1751" y="1278"/>
                    <a:pt x="1788" y="1281"/>
                    <a:pt x="1826" y="1281"/>
                  </a:cubicBezTo>
                  <a:cubicBezTo>
                    <a:pt x="2561" y="1281"/>
                    <a:pt x="3428" y="391"/>
                    <a:pt x="3428" y="391"/>
                  </a:cubicBezTo>
                  <a:lnTo>
                    <a:pt x="3428" y="391"/>
                  </a:lnTo>
                  <a:cubicBezTo>
                    <a:pt x="3373" y="403"/>
                    <a:pt x="3318" y="408"/>
                    <a:pt x="3262" y="408"/>
                  </a:cubicBezTo>
                  <a:cubicBezTo>
                    <a:pt x="2768" y="408"/>
                    <a:pt x="2276" y="0"/>
                    <a:pt x="1990"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5"/>
            <p:cNvSpPr/>
            <p:nvPr/>
          </p:nvSpPr>
          <p:spPr>
            <a:xfrm>
              <a:off x="4085950" y="4162825"/>
              <a:ext cx="146525" cy="58175"/>
            </a:xfrm>
            <a:custGeom>
              <a:avLst/>
              <a:gdLst/>
              <a:ahLst/>
              <a:cxnLst/>
              <a:rect l="l" t="t" r="r" b="b"/>
              <a:pathLst>
                <a:path w="5861" h="2327" extrusionOk="0">
                  <a:moveTo>
                    <a:pt x="1857" y="1"/>
                  </a:moveTo>
                  <a:cubicBezTo>
                    <a:pt x="1617" y="1"/>
                    <a:pt x="1382" y="19"/>
                    <a:pt x="1160" y="77"/>
                  </a:cubicBezTo>
                  <a:cubicBezTo>
                    <a:pt x="707" y="190"/>
                    <a:pt x="278" y="442"/>
                    <a:pt x="1" y="1009"/>
                  </a:cubicBezTo>
                  <a:cubicBezTo>
                    <a:pt x="89" y="1602"/>
                    <a:pt x="404" y="1904"/>
                    <a:pt x="1160" y="2143"/>
                  </a:cubicBezTo>
                  <a:cubicBezTo>
                    <a:pt x="1639" y="2285"/>
                    <a:pt x="1977" y="2327"/>
                    <a:pt x="2210" y="2327"/>
                  </a:cubicBezTo>
                  <a:cubicBezTo>
                    <a:pt x="2559" y="2327"/>
                    <a:pt x="2672" y="2232"/>
                    <a:pt x="2672" y="2232"/>
                  </a:cubicBezTo>
                  <a:cubicBezTo>
                    <a:pt x="2194" y="1980"/>
                    <a:pt x="2080" y="1576"/>
                    <a:pt x="2080" y="1576"/>
                  </a:cubicBezTo>
                  <a:lnTo>
                    <a:pt x="2080" y="1576"/>
                  </a:lnTo>
                  <a:cubicBezTo>
                    <a:pt x="3093" y="1918"/>
                    <a:pt x="4242" y="2240"/>
                    <a:pt x="5331" y="2240"/>
                  </a:cubicBezTo>
                  <a:cubicBezTo>
                    <a:pt x="5488" y="2240"/>
                    <a:pt x="5644" y="2233"/>
                    <a:pt x="5798" y="2219"/>
                  </a:cubicBezTo>
                  <a:cubicBezTo>
                    <a:pt x="5861" y="1929"/>
                    <a:pt x="5659" y="1337"/>
                    <a:pt x="5520" y="1085"/>
                  </a:cubicBezTo>
                  <a:cubicBezTo>
                    <a:pt x="5306" y="707"/>
                    <a:pt x="4928" y="417"/>
                    <a:pt x="4500" y="266"/>
                  </a:cubicBezTo>
                  <a:cubicBezTo>
                    <a:pt x="4071" y="102"/>
                    <a:pt x="3618" y="64"/>
                    <a:pt x="3176" y="64"/>
                  </a:cubicBezTo>
                  <a:cubicBezTo>
                    <a:pt x="2760" y="64"/>
                    <a:pt x="2300" y="1"/>
                    <a:pt x="1857" y="1"/>
                  </a:cubicBezTo>
                  <a:close/>
                </a:path>
              </a:pathLst>
            </a:custGeom>
            <a:solidFill>
              <a:srgbClr val="B45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5"/>
            <p:cNvSpPr/>
            <p:nvPr/>
          </p:nvSpPr>
          <p:spPr>
            <a:xfrm>
              <a:off x="3436250" y="4610500"/>
              <a:ext cx="491275" cy="563975"/>
            </a:xfrm>
            <a:custGeom>
              <a:avLst/>
              <a:gdLst/>
              <a:ahLst/>
              <a:cxnLst/>
              <a:rect l="l" t="t" r="r" b="b"/>
              <a:pathLst>
                <a:path w="19651" h="22559" extrusionOk="0">
                  <a:moveTo>
                    <a:pt x="11888" y="1"/>
                  </a:moveTo>
                  <a:lnTo>
                    <a:pt x="433" y="17958"/>
                  </a:lnTo>
                  <a:cubicBezTo>
                    <a:pt x="433" y="17958"/>
                    <a:pt x="0" y="22559"/>
                    <a:pt x="3496" y="22559"/>
                  </a:cubicBezTo>
                  <a:cubicBezTo>
                    <a:pt x="3529" y="22559"/>
                    <a:pt x="3563" y="22558"/>
                    <a:pt x="3596" y="22558"/>
                  </a:cubicBezTo>
                  <a:lnTo>
                    <a:pt x="3747" y="22558"/>
                  </a:lnTo>
                  <a:cubicBezTo>
                    <a:pt x="3747" y="22558"/>
                    <a:pt x="6142" y="22117"/>
                    <a:pt x="8359" y="20478"/>
                  </a:cubicBezTo>
                  <a:cubicBezTo>
                    <a:pt x="9078" y="19936"/>
                    <a:pt x="9771" y="19294"/>
                    <a:pt x="10363" y="18487"/>
                  </a:cubicBezTo>
                  <a:cubicBezTo>
                    <a:pt x="12770" y="15198"/>
                    <a:pt x="18302" y="4550"/>
                    <a:pt x="18302" y="4550"/>
                  </a:cubicBezTo>
                  <a:cubicBezTo>
                    <a:pt x="18302" y="4550"/>
                    <a:pt x="19650" y="2546"/>
                    <a:pt x="11888" y="1"/>
                  </a:cubicBezTo>
                  <a:close/>
                </a:path>
              </a:pathLst>
            </a:custGeom>
            <a:solidFill>
              <a:srgbClr val="E8B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5"/>
            <p:cNvSpPr/>
            <p:nvPr/>
          </p:nvSpPr>
          <p:spPr>
            <a:xfrm>
              <a:off x="3236300" y="4704075"/>
              <a:ext cx="438875" cy="478200"/>
            </a:xfrm>
            <a:custGeom>
              <a:avLst/>
              <a:gdLst/>
              <a:ahLst/>
              <a:cxnLst/>
              <a:rect l="l" t="t" r="r" b="b"/>
              <a:pathLst>
                <a:path w="17555" h="19128" extrusionOk="0">
                  <a:moveTo>
                    <a:pt x="9225" y="1"/>
                  </a:moveTo>
                  <a:cubicBezTo>
                    <a:pt x="7461" y="1"/>
                    <a:pt x="7751" y="4978"/>
                    <a:pt x="7751" y="4978"/>
                  </a:cubicBezTo>
                  <a:cubicBezTo>
                    <a:pt x="7713" y="4842"/>
                    <a:pt x="6038" y="10"/>
                    <a:pt x="5024" y="10"/>
                  </a:cubicBezTo>
                  <a:cubicBezTo>
                    <a:pt x="5009" y="10"/>
                    <a:pt x="4993" y="11"/>
                    <a:pt x="4978" y="13"/>
                  </a:cubicBezTo>
                  <a:cubicBezTo>
                    <a:pt x="3454" y="253"/>
                    <a:pt x="4941" y="6553"/>
                    <a:pt x="4978" y="6742"/>
                  </a:cubicBezTo>
                  <a:cubicBezTo>
                    <a:pt x="4917" y="6595"/>
                    <a:pt x="3298" y="1916"/>
                    <a:pt x="2154" y="1916"/>
                  </a:cubicBezTo>
                  <a:cubicBezTo>
                    <a:pt x="2120" y="1916"/>
                    <a:pt x="2087" y="1920"/>
                    <a:pt x="2055" y="1929"/>
                  </a:cubicBezTo>
                  <a:cubicBezTo>
                    <a:pt x="883" y="2231"/>
                    <a:pt x="2634" y="8935"/>
                    <a:pt x="2685" y="9099"/>
                  </a:cubicBezTo>
                  <a:cubicBezTo>
                    <a:pt x="2645" y="8989"/>
                    <a:pt x="1531" y="6234"/>
                    <a:pt x="856" y="6234"/>
                  </a:cubicBezTo>
                  <a:cubicBezTo>
                    <a:pt x="678" y="6234"/>
                    <a:pt x="531" y="6425"/>
                    <a:pt x="442" y="6906"/>
                  </a:cubicBezTo>
                  <a:cubicBezTo>
                    <a:pt x="1" y="9250"/>
                    <a:pt x="2861" y="15878"/>
                    <a:pt x="4978" y="17718"/>
                  </a:cubicBezTo>
                  <a:cubicBezTo>
                    <a:pt x="5079" y="17806"/>
                    <a:pt x="5167" y="17869"/>
                    <a:pt x="5268" y="17945"/>
                  </a:cubicBezTo>
                  <a:cubicBezTo>
                    <a:pt x="6350" y="18747"/>
                    <a:pt x="7826" y="19128"/>
                    <a:pt x="9336" y="19128"/>
                  </a:cubicBezTo>
                  <a:cubicBezTo>
                    <a:pt x="11624" y="19128"/>
                    <a:pt x="13988" y="18252"/>
                    <a:pt x="15173" y="16635"/>
                  </a:cubicBezTo>
                  <a:cubicBezTo>
                    <a:pt x="17227" y="13850"/>
                    <a:pt x="17177" y="8796"/>
                    <a:pt x="17366" y="8003"/>
                  </a:cubicBezTo>
                  <a:cubicBezTo>
                    <a:pt x="17555" y="7221"/>
                    <a:pt x="17504" y="5167"/>
                    <a:pt x="16735" y="4688"/>
                  </a:cubicBezTo>
                  <a:cubicBezTo>
                    <a:pt x="16614" y="4613"/>
                    <a:pt x="16494" y="4577"/>
                    <a:pt x="16376" y="4577"/>
                  </a:cubicBezTo>
                  <a:cubicBezTo>
                    <a:pt x="15722" y="4577"/>
                    <a:pt x="15119" y="5665"/>
                    <a:pt x="14543" y="7158"/>
                  </a:cubicBezTo>
                  <a:cubicBezTo>
                    <a:pt x="14194" y="8070"/>
                    <a:pt x="13336" y="9587"/>
                    <a:pt x="12535" y="9587"/>
                  </a:cubicBezTo>
                  <a:cubicBezTo>
                    <a:pt x="12295" y="9587"/>
                    <a:pt x="12061" y="9452"/>
                    <a:pt x="11846" y="9124"/>
                  </a:cubicBezTo>
                  <a:cubicBezTo>
                    <a:pt x="11695" y="8897"/>
                    <a:pt x="11569" y="8494"/>
                    <a:pt x="11455" y="7990"/>
                  </a:cubicBezTo>
                  <a:cubicBezTo>
                    <a:pt x="11140" y="6528"/>
                    <a:pt x="10939" y="4197"/>
                    <a:pt x="10561" y="2433"/>
                  </a:cubicBezTo>
                  <a:cubicBezTo>
                    <a:pt x="10258" y="1047"/>
                    <a:pt x="9868" y="1"/>
                    <a:pt x="9225" y="1"/>
                  </a:cubicBezTo>
                  <a:close/>
                </a:path>
              </a:pathLst>
            </a:custGeom>
            <a:solidFill>
              <a:srgbClr val="E8B7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5"/>
            <p:cNvSpPr/>
            <p:nvPr/>
          </p:nvSpPr>
          <p:spPr>
            <a:xfrm>
              <a:off x="3463125" y="4968200"/>
              <a:ext cx="188425" cy="205925"/>
            </a:xfrm>
            <a:custGeom>
              <a:avLst/>
              <a:gdLst/>
              <a:ahLst/>
              <a:cxnLst/>
              <a:rect l="l" t="t" r="r" b="b"/>
              <a:pathLst>
                <a:path w="7537" h="8237" extrusionOk="0">
                  <a:moveTo>
                    <a:pt x="5548" y="0"/>
                  </a:moveTo>
                  <a:cubicBezTo>
                    <a:pt x="3627" y="0"/>
                    <a:pt x="1644" y="2468"/>
                    <a:pt x="732" y="3776"/>
                  </a:cubicBezTo>
                  <a:cubicBezTo>
                    <a:pt x="442" y="4205"/>
                    <a:pt x="165" y="4671"/>
                    <a:pt x="89" y="5175"/>
                  </a:cubicBezTo>
                  <a:cubicBezTo>
                    <a:pt x="1" y="5679"/>
                    <a:pt x="127" y="6259"/>
                    <a:pt x="530" y="6599"/>
                  </a:cubicBezTo>
                  <a:cubicBezTo>
                    <a:pt x="971" y="6977"/>
                    <a:pt x="1626" y="7002"/>
                    <a:pt x="2055" y="7393"/>
                  </a:cubicBezTo>
                  <a:cubicBezTo>
                    <a:pt x="2294" y="7620"/>
                    <a:pt x="2395" y="7935"/>
                    <a:pt x="2521" y="8237"/>
                  </a:cubicBezTo>
                  <a:lnTo>
                    <a:pt x="2672" y="8237"/>
                  </a:lnTo>
                  <a:cubicBezTo>
                    <a:pt x="2672" y="8237"/>
                    <a:pt x="5067" y="7796"/>
                    <a:pt x="7284" y="6158"/>
                  </a:cubicBezTo>
                  <a:cubicBezTo>
                    <a:pt x="7209" y="4973"/>
                    <a:pt x="6793" y="3776"/>
                    <a:pt x="7108" y="2629"/>
                  </a:cubicBezTo>
                  <a:cubicBezTo>
                    <a:pt x="7272" y="2150"/>
                    <a:pt x="7536" y="1684"/>
                    <a:pt x="7423" y="1193"/>
                  </a:cubicBezTo>
                  <a:cubicBezTo>
                    <a:pt x="7360" y="903"/>
                    <a:pt x="7158" y="651"/>
                    <a:pt x="6919" y="487"/>
                  </a:cubicBezTo>
                  <a:cubicBezTo>
                    <a:pt x="6476" y="145"/>
                    <a:pt x="6014" y="0"/>
                    <a:pt x="5548" y="0"/>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5"/>
            <p:cNvSpPr/>
            <p:nvPr/>
          </p:nvSpPr>
          <p:spPr>
            <a:xfrm>
              <a:off x="3566475" y="4949750"/>
              <a:ext cx="53825" cy="64825"/>
            </a:xfrm>
            <a:custGeom>
              <a:avLst/>
              <a:gdLst/>
              <a:ahLst/>
              <a:cxnLst/>
              <a:rect l="l" t="t" r="r" b="b"/>
              <a:pathLst>
                <a:path w="2153" h="2593" extrusionOk="0">
                  <a:moveTo>
                    <a:pt x="1309" y="1"/>
                  </a:moveTo>
                  <a:cubicBezTo>
                    <a:pt x="1225" y="1"/>
                    <a:pt x="1130" y="13"/>
                    <a:pt x="1021" y="41"/>
                  </a:cubicBezTo>
                  <a:cubicBezTo>
                    <a:pt x="126" y="280"/>
                    <a:pt x="0" y="1326"/>
                    <a:pt x="214" y="2006"/>
                  </a:cubicBezTo>
                  <a:cubicBezTo>
                    <a:pt x="331" y="2350"/>
                    <a:pt x="537" y="2593"/>
                    <a:pt x="780" y="2593"/>
                  </a:cubicBezTo>
                  <a:cubicBezTo>
                    <a:pt x="1011" y="2593"/>
                    <a:pt x="1274" y="2375"/>
                    <a:pt x="1525" y="1817"/>
                  </a:cubicBezTo>
                  <a:cubicBezTo>
                    <a:pt x="1766" y="1290"/>
                    <a:pt x="2153" y="1"/>
                    <a:pt x="1309" y="1"/>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5"/>
            <p:cNvSpPr/>
            <p:nvPr/>
          </p:nvSpPr>
          <p:spPr>
            <a:xfrm>
              <a:off x="3576850" y="5056925"/>
              <a:ext cx="37525" cy="46175"/>
            </a:xfrm>
            <a:custGeom>
              <a:avLst/>
              <a:gdLst/>
              <a:ahLst/>
              <a:cxnLst/>
              <a:rect l="l" t="t" r="r" b="b"/>
              <a:pathLst>
                <a:path w="1501" h="1847" extrusionOk="0">
                  <a:moveTo>
                    <a:pt x="792" y="1"/>
                  </a:moveTo>
                  <a:cubicBezTo>
                    <a:pt x="707" y="1"/>
                    <a:pt x="622" y="22"/>
                    <a:pt x="543" y="63"/>
                  </a:cubicBezTo>
                  <a:cubicBezTo>
                    <a:pt x="228" y="227"/>
                    <a:pt x="1" y="681"/>
                    <a:pt x="203" y="1298"/>
                  </a:cubicBezTo>
                  <a:cubicBezTo>
                    <a:pt x="304" y="1603"/>
                    <a:pt x="635" y="1846"/>
                    <a:pt x="939" y="1846"/>
                  </a:cubicBezTo>
                  <a:cubicBezTo>
                    <a:pt x="1050" y="1846"/>
                    <a:pt x="1157" y="1814"/>
                    <a:pt x="1248" y="1739"/>
                  </a:cubicBezTo>
                  <a:cubicBezTo>
                    <a:pt x="1475" y="1550"/>
                    <a:pt x="1501" y="1235"/>
                    <a:pt x="1475" y="945"/>
                  </a:cubicBezTo>
                  <a:cubicBezTo>
                    <a:pt x="1416" y="283"/>
                    <a:pt x="1101" y="1"/>
                    <a:pt x="792" y="1"/>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5"/>
            <p:cNvSpPr/>
            <p:nvPr/>
          </p:nvSpPr>
          <p:spPr>
            <a:xfrm>
              <a:off x="3242300" y="4704000"/>
              <a:ext cx="250775" cy="448400"/>
            </a:xfrm>
            <a:custGeom>
              <a:avLst/>
              <a:gdLst/>
              <a:ahLst/>
              <a:cxnLst/>
              <a:rect l="l" t="t" r="r" b="b"/>
              <a:pathLst>
                <a:path w="10031" h="17936" extrusionOk="0">
                  <a:moveTo>
                    <a:pt x="4822" y="0"/>
                  </a:moveTo>
                  <a:cubicBezTo>
                    <a:pt x="4806" y="0"/>
                    <a:pt x="4791" y="1"/>
                    <a:pt x="4776" y="4"/>
                  </a:cubicBezTo>
                  <a:cubicBezTo>
                    <a:pt x="3251" y="243"/>
                    <a:pt x="4726" y="6544"/>
                    <a:pt x="4776" y="6733"/>
                  </a:cubicBezTo>
                  <a:cubicBezTo>
                    <a:pt x="4715" y="6586"/>
                    <a:pt x="3095" y="1907"/>
                    <a:pt x="1940" y="1907"/>
                  </a:cubicBezTo>
                  <a:cubicBezTo>
                    <a:pt x="1906" y="1907"/>
                    <a:pt x="1873" y="1911"/>
                    <a:pt x="1840" y="1919"/>
                  </a:cubicBezTo>
                  <a:cubicBezTo>
                    <a:pt x="1462" y="2007"/>
                    <a:pt x="1399" y="2814"/>
                    <a:pt x="1487" y="3834"/>
                  </a:cubicBezTo>
                  <a:cubicBezTo>
                    <a:pt x="1651" y="5926"/>
                    <a:pt x="2445" y="8976"/>
                    <a:pt x="2470" y="9077"/>
                  </a:cubicBezTo>
                  <a:cubicBezTo>
                    <a:pt x="2440" y="8977"/>
                    <a:pt x="1329" y="6225"/>
                    <a:pt x="654" y="6225"/>
                  </a:cubicBezTo>
                  <a:cubicBezTo>
                    <a:pt x="476" y="6225"/>
                    <a:pt x="329" y="6416"/>
                    <a:pt x="240" y="6897"/>
                  </a:cubicBezTo>
                  <a:cubicBezTo>
                    <a:pt x="0" y="8132"/>
                    <a:pt x="693" y="10614"/>
                    <a:pt x="1714" y="12907"/>
                  </a:cubicBezTo>
                  <a:cubicBezTo>
                    <a:pt x="2621" y="14936"/>
                    <a:pt x="3768" y="16852"/>
                    <a:pt x="4764" y="17709"/>
                  </a:cubicBezTo>
                  <a:cubicBezTo>
                    <a:pt x="4852" y="17797"/>
                    <a:pt x="4953" y="17860"/>
                    <a:pt x="5041" y="17935"/>
                  </a:cubicBezTo>
                  <a:cubicBezTo>
                    <a:pt x="5053" y="17923"/>
                    <a:pt x="5091" y="17923"/>
                    <a:pt x="5104" y="17898"/>
                  </a:cubicBezTo>
                  <a:cubicBezTo>
                    <a:pt x="6150" y="17431"/>
                    <a:pt x="6792" y="16285"/>
                    <a:pt x="6742" y="15151"/>
                  </a:cubicBezTo>
                  <a:cubicBezTo>
                    <a:pt x="6692" y="14394"/>
                    <a:pt x="6402" y="13664"/>
                    <a:pt x="6314" y="12907"/>
                  </a:cubicBezTo>
                  <a:cubicBezTo>
                    <a:pt x="6238" y="12164"/>
                    <a:pt x="6503" y="11269"/>
                    <a:pt x="7221" y="11005"/>
                  </a:cubicBezTo>
                  <a:cubicBezTo>
                    <a:pt x="7418" y="10930"/>
                    <a:pt x="7634" y="10910"/>
                    <a:pt x="7855" y="10910"/>
                  </a:cubicBezTo>
                  <a:cubicBezTo>
                    <a:pt x="8127" y="10910"/>
                    <a:pt x="8408" y="10941"/>
                    <a:pt x="8671" y="10941"/>
                  </a:cubicBezTo>
                  <a:cubicBezTo>
                    <a:pt x="9027" y="10941"/>
                    <a:pt x="9351" y="10884"/>
                    <a:pt x="9577" y="10614"/>
                  </a:cubicBezTo>
                  <a:cubicBezTo>
                    <a:pt x="10031" y="10060"/>
                    <a:pt x="9552" y="9240"/>
                    <a:pt x="9300" y="8547"/>
                  </a:cubicBezTo>
                  <a:cubicBezTo>
                    <a:pt x="8985" y="7791"/>
                    <a:pt x="8947" y="6909"/>
                    <a:pt x="9212" y="6128"/>
                  </a:cubicBezTo>
                  <a:cubicBezTo>
                    <a:pt x="9275" y="5977"/>
                    <a:pt x="9363" y="5788"/>
                    <a:pt x="9300" y="5611"/>
                  </a:cubicBezTo>
                  <a:cubicBezTo>
                    <a:pt x="9250" y="5498"/>
                    <a:pt x="9149" y="5410"/>
                    <a:pt x="9048" y="5334"/>
                  </a:cubicBezTo>
                  <a:cubicBezTo>
                    <a:pt x="8658" y="5022"/>
                    <a:pt x="8228" y="4966"/>
                    <a:pt x="7742" y="4966"/>
                  </a:cubicBezTo>
                  <a:cubicBezTo>
                    <a:pt x="7678" y="4966"/>
                    <a:pt x="7614" y="4967"/>
                    <a:pt x="7548" y="4969"/>
                  </a:cubicBezTo>
                  <a:cubicBezTo>
                    <a:pt x="7499" y="4832"/>
                    <a:pt x="5835" y="0"/>
                    <a:pt x="4822" y="0"/>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5"/>
            <p:cNvSpPr/>
            <p:nvPr/>
          </p:nvSpPr>
          <p:spPr>
            <a:xfrm>
              <a:off x="3241350" y="4799525"/>
              <a:ext cx="110600" cy="226850"/>
            </a:xfrm>
            <a:custGeom>
              <a:avLst/>
              <a:gdLst/>
              <a:ahLst/>
              <a:cxnLst/>
              <a:rect l="l" t="t" r="r" b="b"/>
              <a:pathLst>
                <a:path w="4424" h="9074" extrusionOk="0">
                  <a:moveTo>
                    <a:pt x="1487" y="1"/>
                  </a:moveTo>
                  <a:cubicBezTo>
                    <a:pt x="1664" y="2093"/>
                    <a:pt x="2445" y="5130"/>
                    <a:pt x="2483" y="5243"/>
                  </a:cubicBezTo>
                  <a:cubicBezTo>
                    <a:pt x="2443" y="5143"/>
                    <a:pt x="1327" y="2385"/>
                    <a:pt x="652" y="2385"/>
                  </a:cubicBezTo>
                  <a:cubicBezTo>
                    <a:pt x="475" y="2385"/>
                    <a:pt x="329" y="2574"/>
                    <a:pt x="240" y="3050"/>
                  </a:cubicBezTo>
                  <a:cubicBezTo>
                    <a:pt x="0" y="4298"/>
                    <a:pt x="693" y="6768"/>
                    <a:pt x="1727" y="9074"/>
                  </a:cubicBezTo>
                  <a:cubicBezTo>
                    <a:pt x="1865" y="9074"/>
                    <a:pt x="2004" y="9036"/>
                    <a:pt x="2143" y="9011"/>
                  </a:cubicBezTo>
                  <a:cubicBezTo>
                    <a:pt x="3000" y="8784"/>
                    <a:pt x="3768" y="8330"/>
                    <a:pt x="4146" y="7511"/>
                  </a:cubicBezTo>
                  <a:cubicBezTo>
                    <a:pt x="4335" y="7083"/>
                    <a:pt x="4423" y="6617"/>
                    <a:pt x="4272" y="6176"/>
                  </a:cubicBezTo>
                  <a:cubicBezTo>
                    <a:pt x="4045" y="5445"/>
                    <a:pt x="3264" y="5041"/>
                    <a:pt x="2987" y="4348"/>
                  </a:cubicBezTo>
                  <a:cubicBezTo>
                    <a:pt x="2672" y="3554"/>
                    <a:pt x="3050" y="2672"/>
                    <a:pt x="2924" y="1841"/>
                  </a:cubicBezTo>
                  <a:cubicBezTo>
                    <a:pt x="2798" y="1034"/>
                    <a:pt x="2218" y="429"/>
                    <a:pt x="1487" y="1"/>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a:off x="3348150" y="4903100"/>
              <a:ext cx="204800" cy="193425"/>
            </a:xfrm>
            <a:custGeom>
              <a:avLst/>
              <a:gdLst/>
              <a:ahLst/>
              <a:cxnLst/>
              <a:rect l="l" t="t" r="r" b="b"/>
              <a:pathLst>
                <a:path w="8192" h="7737" extrusionOk="0">
                  <a:moveTo>
                    <a:pt x="3944" y="1"/>
                  </a:moveTo>
                  <a:cubicBezTo>
                    <a:pt x="3000" y="1"/>
                    <a:pt x="2049" y="736"/>
                    <a:pt x="1374" y="1402"/>
                  </a:cubicBezTo>
                  <a:cubicBezTo>
                    <a:pt x="378" y="2360"/>
                    <a:pt x="0" y="4225"/>
                    <a:pt x="467" y="5511"/>
                  </a:cubicBezTo>
                  <a:cubicBezTo>
                    <a:pt x="656" y="6027"/>
                    <a:pt x="1059" y="6506"/>
                    <a:pt x="1613" y="6632"/>
                  </a:cubicBezTo>
                  <a:cubicBezTo>
                    <a:pt x="1733" y="6661"/>
                    <a:pt x="1854" y="6671"/>
                    <a:pt x="1975" y="6671"/>
                  </a:cubicBezTo>
                  <a:cubicBezTo>
                    <a:pt x="2312" y="6671"/>
                    <a:pt x="2653" y="6591"/>
                    <a:pt x="2988" y="6591"/>
                  </a:cubicBezTo>
                  <a:cubicBezTo>
                    <a:pt x="3068" y="6591"/>
                    <a:pt x="3147" y="6596"/>
                    <a:pt x="3226" y="6607"/>
                  </a:cubicBezTo>
                  <a:cubicBezTo>
                    <a:pt x="3667" y="6682"/>
                    <a:pt x="4058" y="6922"/>
                    <a:pt x="4423" y="7149"/>
                  </a:cubicBezTo>
                  <a:cubicBezTo>
                    <a:pt x="4915" y="7439"/>
                    <a:pt x="5457" y="7691"/>
                    <a:pt x="6024" y="7728"/>
                  </a:cubicBezTo>
                  <a:cubicBezTo>
                    <a:pt x="6083" y="7734"/>
                    <a:pt x="6143" y="7736"/>
                    <a:pt x="6203" y="7736"/>
                  </a:cubicBezTo>
                  <a:cubicBezTo>
                    <a:pt x="6717" y="7736"/>
                    <a:pt x="7243" y="7542"/>
                    <a:pt x="7536" y="7136"/>
                  </a:cubicBezTo>
                  <a:cubicBezTo>
                    <a:pt x="7687" y="6909"/>
                    <a:pt x="7788" y="6632"/>
                    <a:pt x="7864" y="6367"/>
                  </a:cubicBezTo>
                  <a:cubicBezTo>
                    <a:pt x="8040" y="5813"/>
                    <a:pt x="8191" y="5208"/>
                    <a:pt x="8027" y="4679"/>
                  </a:cubicBezTo>
                  <a:cubicBezTo>
                    <a:pt x="7801" y="3973"/>
                    <a:pt x="7095" y="3557"/>
                    <a:pt x="6641" y="2978"/>
                  </a:cubicBezTo>
                  <a:cubicBezTo>
                    <a:pt x="6024" y="2184"/>
                    <a:pt x="5860" y="1087"/>
                    <a:pt x="5104" y="445"/>
                  </a:cubicBezTo>
                  <a:cubicBezTo>
                    <a:pt x="4732" y="129"/>
                    <a:pt x="4339" y="1"/>
                    <a:pt x="3944" y="1"/>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5"/>
            <p:cNvSpPr/>
            <p:nvPr/>
          </p:nvSpPr>
          <p:spPr>
            <a:xfrm>
              <a:off x="3286400" y="4837650"/>
              <a:ext cx="160700" cy="105575"/>
            </a:xfrm>
            <a:custGeom>
              <a:avLst/>
              <a:gdLst/>
              <a:ahLst/>
              <a:cxnLst/>
              <a:rect l="l" t="t" r="r" b="b"/>
              <a:pathLst>
                <a:path w="6428" h="4223" fill="none" extrusionOk="0">
                  <a:moveTo>
                    <a:pt x="0" y="4222"/>
                  </a:moveTo>
                  <a:cubicBezTo>
                    <a:pt x="0" y="4222"/>
                    <a:pt x="2634" y="215"/>
                    <a:pt x="6427" y="1"/>
                  </a:cubicBezTo>
                </a:path>
              </a:pathLst>
            </a:custGeom>
            <a:solidFill>
              <a:srgbClr val="212121"/>
            </a:solid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5"/>
            <p:cNvSpPr/>
            <p:nvPr/>
          </p:nvSpPr>
          <p:spPr>
            <a:xfrm>
              <a:off x="3532450" y="4818425"/>
              <a:ext cx="155950" cy="213625"/>
            </a:xfrm>
            <a:custGeom>
              <a:avLst/>
              <a:gdLst/>
              <a:ahLst/>
              <a:cxnLst/>
              <a:rect l="l" t="t" r="r" b="b"/>
              <a:pathLst>
                <a:path w="6238" h="8545" fill="none" extrusionOk="0">
                  <a:moveTo>
                    <a:pt x="0" y="4550"/>
                  </a:moveTo>
                  <a:cubicBezTo>
                    <a:pt x="0" y="4550"/>
                    <a:pt x="88" y="5533"/>
                    <a:pt x="1109" y="4878"/>
                  </a:cubicBezTo>
                  <a:cubicBezTo>
                    <a:pt x="2142" y="4235"/>
                    <a:pt x="3024" y="1"/>
                    <a:pt x="4637" y="14"/>
                  </a:cubicBezTo>
                  <a:cubicBezTo>
                    <a:pt x="6238" y="39"/>
                    <a:pt x="5658" y="4563"/>
                    <a:pt x="4789" y="8545"/>
                  </a:cubicBezTo>
                </a:path>
              </a:pathLst>
            </a:custGeom>
            <a:solidFill>
              <a:srgbClr val="212121"/>
            </a:solid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5"/>
            <p:cNvSpPr/>
            <p:nvPr/>
          </p:nvSpPr>
          <p:spPr>
            <a:xfrm>
              <a:off x="3450225" y="4764575"/>
              <a:ext cx="72475" cy="150275"/>
            </a:xfrm>
            <a:custGeom>
              <a:avLst/>
              <a:gdLst/>
              <a:ahLst/>
              <a:cxnLst/>
              <a:rect l="l" t="t" r="r" b="b"/>
              <a:pathLst>
                <a:path w="2899" h="6011" extrusionOk="0">
                  <a:moveTo>
                    <a:pt x="1991" y="0"/>
                  </a:moveTo>
                  <a:cubicBezTo>
                    <a:pt x="958" y="454"/>
                    <a:pt x="0" y="1663"/>
                    <a:pt x="807" y="2520"/>
                  </a:cubicBezTo>
                  <a:cubicBezTo>
                    <a:pt x="958" y="2659"/>
                    <a:pt x="1172" y="2735"/>
                    <a:pt x="1361" y="2848"/>
                  </a:cubicBezTo>
                  <a:cubicBezTo>
                    <a:pt x="1550" y="2961"/>
                    <a:pt x="1714" y="3113"/>
                    <a:pt x="1739" y="3339"/>
                  </a:cubicBezTo>
                  <a:cubicBezTo>
                    <a:pt x="1739" y="3503"/>
                    <a:pt x="1626" y="3667"/>
                    <a:pt x="1550" y="3818"/>
                  </a:cubicBezTo>
                  <a:cubicBezTo>
                    <a:pt x="1185" y="4537"/>
                    <a:pt x="1449" y="5494"/>
                    <a:pt x="2130" y="5898"/>
                  </a:cubicBezTo>
                  <a:cubicBezTo>
                    <a:pt x="2218" y="5961"/>
                    <a:pt x="2331" y="6011"/>
                    <a:pt x="2457" y="6011"/>
                  </a:cubicBezTo>
                  <a:cubicBezTo>
                    <a:pt x="2684" y="5998"/>
                    <a:pt x="2823" y="5797"/>
                    <a:pt x="2898" y="5557"/>
                  </a:cubicBezTo>
                  <a:cubicBezTo>
                    <a:pt x="2583" y="4108"/>
                    <a:pt x="2382" y="1777"/>
                    <a:pt x="1991" y="0"/>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5"/>
            <p:cNvSpPr/>
            <p:nvPr/>
          </p:nvSpPr>
          <p:spPr>
            <a:xfrm>
              <a:off x="3709800" y="4840800"/>
              <a:ext cx="888750" cy="447375"/>
            </a:xfrm>
            <a:custGeom>
              <a:avLst/>
              <a:gdLst/>
              <a:ahLst/>
              <a:cxnLst/>
              <a:rect l="l" t="t" r="r" b="b"/>
              <a:pathLst>
                <a:path w="35550" h="17895" extrusionOk="0">
                  <a:moveTo>
                    <a:pt x="18411" y="1"/>
                  </a:moveTo>
                  <a:cubicBezTo>
                    <a:pt x="9779" y="1"/>
                    <a:pt x="6327" y="933"/>
                    <a:pt x="6327" y="933"/>
                  </a:cubicBezTo>
                  <a:lnTo>
                    <a:pt x="1" y="17895"/>
                  </a:lnTo>
                  <a:lnTo>
                    <a:pt x="16723" y="17895"/>
                  </a:lnTo>
                  <a:lnTo>
                    <a:pt x="18474" y="10384"/>
                  </a:lnTo>
                  <a:lnTo>
                    <a:pt x="20856" y="17895"/>
                  </a:lnTo>
                  <a:lnTo>
                    <a:pt x="35549" y="17895"/>
                  </a:lnTo>
                  <a:lnTo>
                    <a:pt x="32323" y="6868"/>
                  </a:lnTo>
                  <a:lnTo>
                    <a:pt x="30484" y="1059"/>
                  </a:lnTo>
                  <a:cubicBezTo>
                    <a:pt x="30484" y="1059"/>
                    <a:pt x="27232" y="1"/>
                    <a:pt x="18411" y="1"/>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5"/>
            <p:cNvSpPr/>
            <p:nvPr/>
          </p:nvSpPr>
          <p:spPr>
            <a:xfrm>
              <a:off x="4064525" y="5084000"/>
              <a:ext cx="48550" cy="204175"/>
            </a:xfrm>
            <a:custGeom>
              <a:avLst/>
              <a:gdLst/>
              <a:ahLst/>
              <a:cxnLst/>
              <a:rect l="l" t="t" r="r" b="b"/>
              <a:pathLst>
                <a:path w="1942" h="8167" fill="none" extrusionOk="0">
                  <a:moveTo>
                    <a:pt x="1942" y="1"/>
                  </a:moveTo>
                  <a:lnTo>
                    <a:pt x="1" y="8167"/>
                  </a:lnTo>
                </a:path>
              </a:pathLst>
            </a:custGeom>
            <a:noFill/>
            <a:ln w="41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5"/>
            <p:cNvSpPr/>
            <p:nvPr/>
          </p:nvSpPr>
          <p:spPr>
            <a:xfrm>
              <a:off x="4231200" y="5084000"/>
              <a:ext cx="55775" cy="204175"/>
            </a:xfrm>
            <a:custGeom>
              <a:avLst/>
              <a:gdLst/>
              <a:ahLst/>
              <a:cxnLst/>
              <a:rect l="l" t="t" r="r" b="b"/>
              <a:pathLst>
                <a:path w="2231" h="8167" fill="none" extrusionOk="0">
                  <a:moveTo>
                    <a:pt x="0" y="1"/>
                  </a:moveTo>
                  <a:lnTo>
                    <a:pt x="2231" y="8167"/>
                  </a:lnTo>
                </a:path>
              </a:pathLst>
            </a:custGeom>
            <a:noFill/>
            <a:ln w="41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3972850" y="5058500"/>
              <a:ext cx="394450" cy="49800"/>
            </a:xfrm>
            <a:custGeom>
              <a:avLst/>
              <a:gdLst/>
              <a:ahLst/>
              <a:cxnLst/>
              <a:rect l="l" t="t" r="r" b="b"/>
              <a:pathLst>
                <a:path w="15778" h="1992" fill="none" extrusionOk="0">
                  <a:moveTo>
                    <a:pt x="4462" y="1991"/>
                  </a:moveTo>
                  <a:cubicBezTo>
                    <a:pt x="4462" y="1991"/>
                    <a:pt x="1" y="1260"/>
                    <a:pt x="1753" y="744"/>
                  </a:cubicBezTo>
                  <a:cubicBezTo>
                    <a:pt x="3492" y="240"/>
                    <a:pt x="7952" y="1651"/>
                    <a:pt x="7952" y="1651"/>
                  </a:cubicBezTo>
                  <a:cubicBezTo>
                    <a:pt x="7952" y="1651"/>
                    <a:pt x="13447" y="0"/>
                    <a:pt x="14619" y="630"/>
                  </a:cubicBezTo>
                  <a:cubicBezTo>
                    <a:pt x="15778" y="1260"/>
                    <a:pt x="12275" y="1626"/>
                    <a:pt x="12275" y="1626"/>
                  </a:cubicBezTo>
                </a:path>
              </a:pathLst>
            </a:custGeom>
            <a:solidFill>
              <a:srgbClr val="212121"/>
            </a:solid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5"/>
            <p:cNvSpPr/>
            <p:nvPr/>
          </p:nvSpPr>
          <p:spPr>
            <a:xfrm>
              <a:off x="4171650" y="4841125"/>
              <a:ext cx="14825" cy="258675"/>
            </a:xfrm>
            <a:custGeom>
              <a:avLst/>
              <a:gdLst/>
              <a:ahLst/>
              <a:cxnLst/>
              <a:rect l="l" t="t" r="r" b="b"/>
              <a:pathLst>
                <a:path w="593" h="10347" fill="none" extrusionOk="0">
                  <a:moveTo>
                    <a:pt x="0" y="10346"/>
                  </a:moveTo>
                  <a:lnTo>
                    <a:pt x="593" y="0"/>
                  </a:lnTo>
                </a:path>
              </a:pathLst>
            </a:custGeom>
            <a:solidFill>
              <a:srgbClr val="212121"/>
            </a:solid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5"/>
            <p:cNvSpPr/>
            <p:nvPr/>
          </p:nvSpPr>
          <p:spPr>
            <a:xfrm>
              <a:off x="4127850" y="4840800"/>
              <a:ext cx="58950" cy="161650"/>
            </a:xfrm>
            <a:custGeom>
              <a:avLst/>
              <a:gdLst/>
              <a:ahLst/>
              <a:cxnLst/>
              <a:rect l="l" t="t" r="r" b="b"/>
              <a:pathLst>
                <a:path w="2358" h="6466" fill="none" extrusionOk="0">
                  <a:moveTo>
                    <a:pt x="744" y="1"/>
                  </a:moveTo>
                  <a:lnTo>
                    <a:pt x="1" y="6163"/>
                  </a:lnTo>
                  <a:lnTo>
                    <a:pt x="2357" y="6465"/>
                  </a:lnTo>
                </a:path>
              </a:pathLst>
            </a:custGeom>
            <a:solidFill>
              <a:srgbClr val="212121"/>
            </a:solid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5"/>
            <p:cNvSpPr/>
            <p:nvPr/>
          </p:nvSpPr>
          <p:spPr>
            <a:xfrm>
              <a:off x="3742975" y="5164200"/>
              <a:ext cx="323150" cy="123975"/>
            </a:xfrm>
            <a:custGeom>
              <a:avLst/>
              <a:gdLst/>
              <a:ahLst/>
              <a:cxnLst/>
              <a:rect l="l" t="t" r="r" b="b"/>
              <a:pathLst>
                <a:path w="12926" h="4959" extrusionOk="0">
                  <a:moveTo>
                    <a:pt x="9465" y="1"/>
                  </a:moveTo>
                  <a:cubicBezTo>
                    <a:pt x="9412" y="1"/>
                    <a:pt x="9360" y="3"/>
                    <a:pt x="9309" y="6"/>
                  </a:cubicBezTo>
                  <a:cubicBezTo>
                    <a:pt x="8944" y="44"/>
                    <a:pt x="8604" y="132"/>
                    <a:pt x="8326" y="246"/>
                  </a:cubicBezTo>
                  <a:cubicBezTo>
                    <a:pt x="7495" y="573"/>
                    <a:pt x="6890" y="1052"/>
                    <a:pt x="6449" y="1544"/>
                  </a:cubicBezTo>
                  <a:cubicBezTo>
                    <a:pt x="6285" y="1733"/>
                    <a:pt x="6083" y="1947"/>
                    <a:pt x="5718" y="2048"/>
                  </a:cubicBezTo>
                  <a:cubicBezTo>
                    <a:pt x="5479" y="2098"/>
                    <a:pt x="5214" y="2111"/>
                    <a:pt x="4937" y="2111"/>
                  </a:cubicBezTo>
                  <a:cubicBezTo>
                    <a:pt x="4181" y="2111"/>
                    <a:pt x="3424" y="2073"/>
                    <a:pt x="2694" y="2010"/>
                  </a:cubicBezTo>
                  <a:cubicBezTo>
                    <a:pt x="2668" y="2008"/>
                    <a:pt x="2643" y="2007"/>
                    <a:pt x="2617" y="2007"/>
                  </a:cubicBezTo>
                  <a:cubicBezTo>
                    <a:pt x="1524" y="2007"/>
                    <a:pt x="0" y="4051"/>
                    <a:pt x="136" y="4581"/>
                  </a:cubicBezTo>
                  <a:cubicBezTo>
                    <a:pt x="173" y="4719"/>
                    <a:pt x="262" y="4845"/>
                    <a:pt x="400" y="4959"/>
                  </a:cubicBezTo>
                  <a:lnTo>
                    <a:pt x="11489" y="4959"/>
                  </a:lnTo>
                  <a:cubicBezTo>
                    <a:pt x="11704" y="4669"/>
                    <a:pt x="12926" y="2451"/>
                    <a:pt x="12598" y="2262"/>
                  </a:cubicBezTo>
                  <a:cubicBezTo>
                    <a:pt x="12170" y="2023"/>
                    <a:pt x="11351" y="2048"/>
                    <a:pt x="10985" y="1771"/>
                  </a:cubicBezTo>
                  <a:cubicBezTo>
                    <a:pt x="10834" y="1670"/>
                    <a:pt x="10784" y="1519"/>
                    <a:pt x="10759" y="1380"/>
                  </a:cubicBezTo>
                  <a:cubicBezTo>
                    <a:pt x="10670" y="1103"/>
                    <a:pt x="10595" y="825"/>
                    <a:pt x="10519" y="548"/>
                  </a:cubicBezTo>
                  <a:cubicBezTo>
                    <a:pt x="10469" y="422"/>
                    <a:pt x="10444" y="296"/>
                    <a:pt x="10280" y="183"/>
                  </a:cubicBezTo>
                  <a:cubicBezTo>
                    <a:pt x="10096" y="64"/>
                    <a:pt x="9775" y="1"/>
                    <a:pt x="9465" y="1"/>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5"/>
            <p:cNvSpPr/>
            <p:nvPr/>
          </p:nvSpPr>
          <p:spPr>
            <a:xfrm>
              <a:off x="3839275" y="5094625"/>
              <a:ext cx="49175" cy="67075"/>
            </a:xfrm>
            <a:custGeom>
              <a:avLst/>
              <a:gdLst/>
              <a:ahLst/>
              <a:cxnLst/>
              <a:rect l="l" t="t" r="r" b="b"/>
              <a:pathLst>
                <a:path w="1967" h="2683" extrusionOk="0">
                  <a:moveTo>
                    <a:pt x="1159" y="0"/>
                  </a:moveTo>
                  <a:cubicBezTo>
                    <a:pt x="600" y="0"/>
                    <a:pt x="158" y="960"/>
                    <a:pt x="64" y="1428"/>
                  </a:cubicBezTo>
                  <a:cubicBezTo>
                    <a:pt x="1" y="1756"/>
                    <a:pt x="64" y="2121"/>
                    <a:pt x="291" y="2386"/>
                  </a:cubicBezTo>
                  <a:cubicBezTo>
                    <a:pt x="444" y="2567"/>
                    <a:pt x="689" y="2683"/>
                    <a:pt x="926" y="2683"/>
                  </a:cubicBezTo>
                  <a:cubicBezTo>
                    <a:pt x="1020" y="2683"/>
                    <a:pt x="1113" y="2665"/>
                    <a:pt x="1198" y="2626"/>
                  </a:cubicBezTo>
                  <a:cubicBezTo>
                    <a:pt x="1513" y="2474"/>
                    <a:pt x="1690" y="2121"/>
                    <a:pt x="1778" y="1781"/>
                  </a:cubicBezTo>
                  <a:cubicBezTo>
                    <a:pt x="1891" y="1454"/>
                    <a:pt x="1967" y="1113"/>
                    <a:pt x="1904" y="773"/>
                  </a:cubicBezTo>
                  <a:cubicBezTo>
                    <a:pt x="1841" y="445"/>
                    <a:pt x="1627" y="118"/>
                    <a:pt x="1286" y="17"/>
                  </a:cubicBezTo>
                  <a:cubicBezTo>
                    <a:pt x="1243" y="6"/>
                    <a:pt x="1201" y="0"/>
                    <a:pt x="1159" y="0"/>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5"/>
            <p:cNvSpPr/>
            <p:nvPr/>
          </p:nvSpPr>
          <p:spPr>
            <a:xfrm>
              <a:off x="4336725" y="5012500"/>
              <a:ext cx="261825" cy="275675"/>
            </a:xfrm>
            <a:custGeom>
              <a:avLst/>
              <a:gdLst/>
              <a:ahLst/>
              <a:cxnLst/>
              <a:rect l="l" t="t" r="r" b="b"/>
              <a:pathLst>
                <a:path w="10473" h="11027" extrusionOk="0">
                  <a:moveTo>
                    <a:pt x="7259" y="0"/>
                  </a:moveTo>
                  <a:cubicBezTo>
                    <a:pt x="6692" y="366"/>
                    <a:pt x="6175" y="946"/>
                    <a:pt x="5986" y="1374"/>
                  </a:cubicBezTo>
                  <a:cubicBezTo>
                    <a:pt x="5797" y="1777"/>
                    <a:pt x="5697" y="2243"/>
                    <a:pt x="5432" y="2596"/>
                  </a:cubicBezTo>
                  <a:cubicBezTo>
                    <a:pt x="4613" y="3693"/>
                    <a:pt x="3264" y="3214"/>
                    <a:pt x="2155" y="3541"/>
                  </a:cubicBezTo>
                  <a:cubicBezTo>
                    <a:pt x="744" y="3957"/>
                    <a:pt x="807" y="5117"/>
                    <a:pt x="1651" y="6087"/>
                  </a:cubicBezTo>
                  <a:cubicBezTo>
                    <a:pt x="2282" y="6793"/>
                    <a:pt x="2899" y="7486"/>
                    <a:pt x="3529" y="8191"/>
                  </a:cubicBezTo>
                  <a:cubicBezTo>
                    <a:pt x="3680" y="8368"/>
                    <a:pt x="3844" y="8557"/>
                    <a:pt x="3869" y="8771"/>
                  </a:cubicBezTo>
                  <a:cubicBezTo>
                    <a:pt x="3920" y="9073"/>
                    <a:pt x="3731" y="9389"/>
                    <a:pt x="3491" y="9590"/>
                  </a:cubicBezTo>
                  <a:cubicBezTo>
                    <a:pt x="2471" y="10510"/>
                    <a:pt x="895" y="10006"/>
                    <a:pt x="1" y="11027"/>
                  </a:cubicBezTo>
                  <a:lnTo>
                    <a:pt x="10472" y="11027"/>
                  </a:lnTo>
                  <a:lnTo>
                    <a:pt x="7259" y="0"/>
                  </a:ln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5"/>
            <p:cNvSpPr/>
            <p:nvPr/>
          </p:nvSpPr>
          <p:spPr>
            <a:xfrm>
              <a:off x="4359450" y="5013275"/>
              <a:ext cx="141750" cy="115175"/>
            </a:xfrm>
            <a:custGeom>
              <a:avLst/>
              <a:gdLst/>
              <a:ahLst/>
              <a:cxnLst/>
              <a:rect l="l" t="t" r="r" b="b"/>
              <a:pathLst>
                <a:path w="5670" h="4607" extrusionOk="0">
                  <a:moveTo>
                    <a:pt x="2426" y="0"/>
                  </a:moveTo>
                  <a:cubicBezTo>
                    <a:pt x="1207" y="0"/>
                    <a:pt x="1" y="1856"/>
                    <a:pt x="881" y="2817"/>
                  </a:cubicBezTo>
                  <a:cubicBezTo>
                    <a:pt x="994" y="2943"/>
                    <a:pt x="1133" y="3057"/>
                    <a:pt x="1246" y="3195"/>
                  </a:cubicBezTo>
                  <a:cubicBezTo>
                    <a:pt x="1410" y="3422"/>
                    <a:pt x="1436" y="3699"/>
                    <a:pt x="1549" y="3951"/>
                  </a:cubicBezTo>
                  <a:cubicBezTo>
                    <a:pt x="1650" y="4176"/>
                    <a:pt x="1880" y="4430"/>
                    <a:pt x="2161" y="4430"/>
                  </a:cubicBezTo>
                  <a:cubicBezTo>
                    <a:pt x="2196" y="4430"/>
                    <a:pt x="2231" y="4426"/>
                    <a:pt x="2267" y="4418"/>
                  </a:cubicBezTo>
                  <a:cubicBezTo>
                    <a:pt x="2570" y="4330"/>
                    <a:pt x="2683" y="3876"/>
                    <a:pt x="3023" y="3813"/>
                  </a:cubicBezTo>
                  <a:cubicBezTo>
                    <a:pt x="3048" y="3808"/>
                    <a:pt x="3072" y="3806"/>
                    <a:pt x="3095" y="3806"/>
                  </a:cubicBezTo>
                  <a:cubicBezTo>
                    <a:pt x="3319" y="3806"/>
                    <a:pt x="3522" y="4006"/>
                    <a:pt x="3704" y="4166"/>
                  </a:cubicBezTo>
                  <a:cubicBezTo>
                    <a:pt x="3981" y="4393"/>
                    <a:pt x="4334" y="4607"/>
                    <a:pt x="4699" y="4607"/>
                  </a:cubicBezTo>
                  <a:cubicBezTo>
                    <a:pt x="5052" y="4607"/>
                    <a:pt x="5455" y="4367"/>
                    <a:pt x="5531" y="4002"/>
                  </a:cubicBezTo>
                  <a:cubicBezTo>
                    <a:pt x="5670" y="3372"/>
                    <a:pt x="4901" y="2918"/>
                    <a:pt x="4788" y="2288"/>
                  </a:cubicBezTo>
                  <a:cubicBezTo>
                    <a:pt x="4724" y="1998"/>
                    <a:pt x="4825" y="1708"/>
                    <a:pt x="4825" y="1406"/>
                  </a:cubicBezTo>
                  <a:cubicBezTo>
                    <a:pt x="4838" y="852"/>
                    <a:pt x="4472" y="234"/>
                    <a:pt x="3918" y="221"/>
                  </a:cubicBezTo>
                  <a:cubicBezTo>
                    <a:pt x="3901" y="220"/>
                    <a:pt x="3885" y="220"/>
                    <a:pt x="3868" y="220"/>
                  </a:cubicBezTo>
                  <a:cubicBezTo>
                    <a:pt x="3700" y="220"/>
                    <a:pt x="3525" y="264"/>
                    <a:pt x="3356" y="264"/>
                  </a:cubicBezTo>
                  <a:cubicBezTo>
                    <a:pt x="3325" y="264"/>
                    <a:pt x="3294" y="263"/>
                    <a:pt x="3263" y="259"/>
                  </a:cubicBezTo>
                  <a:cubicBezTo>
                    <a:pt x="3074" y="221"/>
                    <a:pt x="2910" y="108"/>
                    <a:pt x="2746" y="45"/>
                  </a:cubicBezTo>
                  <a:cubicBezTo>
                    <a:pt x="2640" y="14"/>
                    <a:pt x="2533" y="0"/>
                    <a:pt x="2426" y="0"/>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67"/>
        <p:cNvGrpSpPr/>
        <p:nvPr/>
      </p:nvGrpSpPr>
      <p:grpSpPr>
        <a:xfrm>
          <a:off x="0" y="0"/>
          <a:ext cx="0" cy="0"/>
          <a:chOff x="0" y="0"/>
          <a:chExt cx="0" cy="0"/>
        </a:xfrm>
      </p:grpSpPr>
      <p:sp>
        <p:nvSpPr>
          <p:cNvPr id="968" name="Google Shape;968;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Current Use cases</a:t>
            </a:r>
            <a:endParaRPr sz="2400"/>
          </a:p>
        </p:txBody>
      </p:sp>
      <p:sp>
        <p:nvSpPr>
          <p:cNvPr id="969" name="Google Shape;969;p52"/>
          <p:cNvSpPr txBox="1"/>
          <p:nvPr/>
        </p:nvSpPr>
        <p:spPr>
          <a:xfrm>
            <a:off x="720000" y="1419950"/>
            <a:ext cx="4400700" cy="31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Familjen Grotesk"/>
                <a:ea typeface="Familjen Grotesk"/>
                <a:cs typeface="Familjen Grotesk"/>
                <a:sym typeface="Familjen Grotesk"/>
              </a:rPr>
              <a:t>API Integration : </a:t>
            </a:r>
            <a:r>
              <a:rPr lang="en" dirty="0" err="1">
                <a:solidFill>
                  <a:schemeClr val="dk1"/>
                </a:solidFill>
                <a:latin typeface="Familjen Grotesk"/>
                <a:ea typeface="Familjen Grotesk"/>
                <a:cs typeface="Familjen Grotesk"/>
                <a:sym typeface="Familjen Grotesk"/>
              </a:rPr>
              <a:t>Synthesia</a:t>
            </a:r>
            <a:r>
              <a:rPr lang="en" dirty="0">
                <a:solidFill>
                  <a:schemeClr val="dk1"/>
                </a:solidFill>
                <a:latin typeface="Familjen Grotesk"/>
                <a:ea typeface="Familjen Grotesk"/>
                <a:cs typeface="Familjen Grotesk"/>
                <a:sym typeface="Familjen Grotesk"/>
              </a:rPr>
              <a:t> Video Generation API, </a:t>
            </a:r>
            <a:r>
              <a:rPr lang="en" u="sng" dirty="0">
                <a:solidFill>
                  <a:schemeClr val="hlink"/>
                </a:solidFill>
                <a:latin typeface="Familjen Grotesk"/>
                <a:ea typeface="Familjen Grotesk"/>
                <a:cs typeface="Familjen Grotesk"/>
                <a:sym typeface="Familjen Grotesk"/>
                <a:hlinkClick r:id="rId3"/>
              </a:rPr>
              <a:t>https://www.synthesia.io/</a:t>
            </a:r>
            <a:endParaRPr dirty="0">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endParaRPr dirty="0">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r>
              <a:rPr lang="en" dirty="0">
                <a:solidFill>
                  <a:schemeClr val="dk1"/>
                </a:solidFill>
                <a:latin typeface="Familjen Grotesk"/>
                <a:ea typeface="Familjen Grotesk"/>
                <a:cs typeface="Familjen Grotesk"/>
                <a:sym typeface="Familjen Grotesk"/>
              </a:rPr>
              <a:t>Meta : ( Free on WA, IG, FB )</a:t>
            </a:r>
            <a:endParaRPr dirty="0">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r>
              <a:rPr lang="en" u="sng" dirty="0">
                <a:solidFill>
                  <a:schemeClr val="hlink"/>
                </a:solidFill>
                <a:latin typeface="Familjen Grotesk"/>
                <a:ea typeface="Familjen Grotesk"/>
                <a:cs typeface="Familjen Grotesk"/>
                <a:sym typeface="Familjen Grotesk"/>
                <a:hlinkClick r:id="rId4"/>
              </a:rPr>
              <a:t>https://www.theverge.com/2023/9/27/23891128/meta-ai-assistant-characters-whatsapp-instagram-connect</a:t>
            </a:r>
            <a:endParaRPr dirty="0">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endParaRPr dirty="0">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r>
              <a:rPr lang="en" dirty="0">
                <a:solidFill>
                  <a:schemeClr val="dk1"/>
                </a:solidFill>
                <a:latin typeface="Familjen Grotesk"/>
                <a:ea typeface="Familjen Grotesk"/>
                <a:cs typeface="Familjen Grotesk"/>
                <a:sym typeface="Familjen Grotesk"/>
              </a:rPr>
              <a:t>Adobe Firefly: </a:t>
            </a:r>
            <a:br>
              <a:rPr lang="en" dirty="0">
                <a:solidFill>
                  <a:schemeClr val="dk1"/>
                </a:solidFill>
                <a:latin typeface="Familjen Grotesk"/>
                <a:ea typeface="Familjen Grotesk"/>
                <a:cs typeface="Familjen Grotesk"/>
                <a:sym typeface="Familjen Grotesk"/>
              </a:rPr>
            </a:br>
            <a:r>
              <a:rPr lang="en" dirty="0">
                <a:solidFill>
                  <a:schemeClr val="dk1"/>
                </a:solidFill>
                <a:latin typeface="Familjen Grotesk"/>
                <a:ea typeface="Familjen Grotesk"/>
                <a:cs typeface="Familjen Grotesk"/>
                <a:sym typeface="Familjen Grotesk"/>
              </a:rPr>
              <a:t>https://</a:t>
            </a:r>
            <a:r>
              <a:rPr lang="en" dirty="0" err="1">
                <a:solidFill>
                  <a:schemeClr val="dk1"/>
                </a:solidFill>
                <a:latin typeface="Familjen Grotesk"/>
                <a:ea typeface="Familjen Grotesk"/>
                <a:cs typeface="Familjen Grotesk"/>
                <a:sym typeface="Familjen Grotesk"/>
              </a:rPr>
              <a:t>www.youtube.com</a:t>
            </a:r>
            <a:r>
              <a:rPr lang="en" dirty="0">
                <a:solidFill>
                  <a:schemeClr val="dk1"/>
                </a:solidFill>
                <a:latin typeface="Familjen Grotesk"/>
                <a:ea typeface="Familjen Grotesk"/>
                <a:cs typeface="Familjen Grotesk"/>
                <a:sym typeface="Familjen Grotesk"/>
              </a:rPr>
              <a:t>/</a:t>
            </a:r>
            <a:r>
              <a:rPr lang="en" dirty="0" err="1">
                <a:solidFill>
                  <a:schemeClr val="dk1"/>
                </a:solidFill>
                <a:latin typeface="Familjen Grotesk"/>
                <a:ea typeface="Familjen Grotesk"/>
                <a:cs typeface="Familjen Grotesk"/>
                <a:sym typeface="Familjen Grotesk"/>
              </a:rPr>
              <a:t>watch?v</a:t>
            </a:r>
            <a:r>
              <a:rPr lang="en" dirty="0">
                <a:solidFill>
                  <a:schemeClr val="dk1"/>
                </a:solidFill>
                <a:latin typeface="Familjen Grotesk"/>
                <a:ea typeface="Familjen Grotesk"/>
                <a:cs typeface="Familjen Grotesk"/>
                <a:sym typeface="Familjen Grotesk"/>
              </a:rPr>
              <a:t>=</a:t>
            </a:r>
            <a:r>
              <a:rPr lang="en" dirty="0" err="1">
                <a:solidFill>
                  <a:schemeClr val="dk1"/>
                </a:solidFill>
                <a:latin typeface="Familjen Grotesk"/>
                <a:ea typeface="Familjen Grotesk"/>
                <a:cs typeface="Familjen Grotesk"/>
                <a:sym typeface="Familjen Grotesk"/>
              </a:rPr>
              <a:t>IVTyLYupECI&amp;ab_channel</a:t>
            </a:r>
            <a:r>
              <a:rPr lang="en" dirty="0">
                <a:solidFill>
                  <a:schemeClr val="dk1"/>
                </a:solidFill>
                <a:latin typeface="Familjen Grotesk"/>
                <a:ea typeface="Familjen Grotesk"/>
                <a:cs typeface="Familjen Grotesk"/>
                <a:sym typeface="Familjen Grotesk"/>
              </a:rPr>
              <a:t>=Adobe</a:t>
            </a:r>
            <a:endParaRPr dirty="0">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endParaRPr dirty="0">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r>
              <a:rPr lang="en" dirty="0">
                <a:solidFill>
                  <a:schemeClr val="dk1"/>
                </a:solidFill>
                <a:latin typeface="Familjen Grotesk"/>
                <a:ea typeface="Familjen Grotesk"/>
                <a:cs typeface="Familjen Grotesk"/>
                <a:sym typeface="Familjen Grotesk"/>
              </a:rPr>
              <a:t>Dall -E 3 Microsoft Bing</a:t>
            </a:r>
            <a:endParaRPr dirty="0">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endParaRPr dirty="0">
              <a:solidFill>
                <a:schemeClr val="dk1"/>
              </a:solidFill>
              <a:latin typeface="Familjen Grotesk"/>
              <a:ea typeface="Familjen Grotesk"/>
              <a:cs typeface="Familjen Grotesk"/>
              <a:sym typeface="Familjen Grotesk"/>
            </a:endParaRPr>
          </a:p>
        </p:txBody>
      </p:sp>
      <p:pic>
        <p:nvPicPr>
          <p:cNvPr id="970" name="Google Shape;970;p52"/>
          <p:cNvPicPr preferRelativeResize="0"/>
          <p:nvPr/>
        </p:nvPicPr>
        <p:blipFill>
          <a:blip r:embed="rId5">
            <a:alphaModFix/>
          </a:blip>
          <a:stretch>
            <a:fillRect/>
          </a:stretch>
        </p:blipFill>
        <p:spPr>
          <a:xfrm>
            <a:off x="5120700" y="1170125"/>
            <a:ext cx="3870899" cy="257998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74"/>
        <p:cNvGrpSpPr/>
        <p:nvPr/>
      </p:nvGrpSpPr>
      <p:grpSpPr>
        <a:xfrm>
          <a:off x="0" y="0"/>
          <a:ext cx="0" cy="0"/>
          <a:chOff x="0" y="0"/>
          <a:chExt cx="0" cy="0"/>
        </a:xfrm>
      </p:grpSpPr>
      <p:sp>
        <p:nvSpPr>
          <p:cNvPr id="2" name="TextBox 1">
            <a:extLst>
              <a:ext uri="{FF2B5EF4-FFF2-40B4-BE49-F238E27FC236}">
                <a16:creationId xmlns:a16="http://schemas.microsoft.com/office/drawing/2014/main" id="{4287649D-AE8C-C825-2017-3FFC3A65193F}"/>
              </a:ext>
            </a:extLst>
          </p:cNvPr>
          <p:cNvSpPr txBox="1"/>
          <p:nvPr/>
        </p:nvSpPr>
        <p:spPr>
          <a:xfrm>
            <a:off x="2162755" y="2162755"/>
            <a:ext cx="5583580" cy="523220"/>
          </a:xfrm>
          <a:prstGeom prst="rect">
            <a:avLst/>
          </a:prstGeom>
          <a:noFill/>
        </p:spPr>
        <p:txBody>
          <a:bodyPr wrap="none" rtlCol="0">
            <a:spAutoFit/>
          </a:bodyPr>
          <a:lstStyle/>
          <a:p>
            <a:pPr marL="0" lvl="0" indent="0" algn="l" rtl="0">
              <a:spcBef>
                <a:spcPts val="0"/>
              </a:spcBef>
              <a:spcAft>
                <a:spcPts val="0"/>
              </a:spcAft>
              <a:buNone/>
            </a:pPr>
            <a:r>
              <a:rPr lang="en-US" dirty="0">
                <a:solidFill>
                  <a:schemeClr val="dk1"/>
                </a:solidFill>
                <a:latin typeface="Familjen Grotesk"/>
                <a:ea typeface="Familjen Grotesk"/>
                <a:cs typeface="Familjen Grotesk"/>
                <a:sym typeface="Familjen Grotesk"/>
                <a:hlinkClick r:id="rId3"/>
              </a:rPr>
              <a:t>https://www.youtube.com/watch?v=IVTyLYupECI&amp;ab_channel=Adobe</a:t>
            </a:r>
            <a:endParaRPr lang="en-US" dirty="0">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endParaRPr lang="en-US" dirty="0">
              <a:solidFill>
                <a:schemeClr val="dk1"/>
              </a:solidFill>
              <a:latin typeface="Familjen Grotesk"/>
              <a:ea typeface="Familjen Grotesk"/>
              <a:cs typeface="Familjen Grotesk"/>
              <a:sym typeface="Familjen Grotesk"/>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pic>
        <p:nvPicPr>
          <p:cNvPr id="980" name="Google Shape;980;p54"/>
          <p:cNvPicPr preferRelativeResize="0"/>
          <p:nvPr/>
        </p:nvPicPr>
        <p:blipFill>
          <a:blip r:embed="rId3">
            <a:alphaModFix/>
          </a:blip>
          <a:stretch>
            <a:fillRect/>
          </a:stretch>
        </p:blipFill>
        <p:spPr>
          <a:xfrm>
            <a:off x="0" y="133475"/>
            <a:ext cx="9143997" cy="48576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84"/>
        <p:cNvGrpSpPr/>
        <p:nvPr/>
      </p:nvGrpSpPr>
      <p:grpSpPr>
        <a:xfrm>
          <a:off x="0" y="0"/>
          <a:ext cx="0" cy="0"/>
          <a:chOff x="0" y="0"/>
          <a:chExt cx="0" cy="0"/>
        </a:xfrm>
      </p:grpSpPr>
      <p:sp>
        <p:nvSpPr>
          <p:cNvPr id="985" name="Google Shape;985;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Future Use Case</a:t>
            </a:r>
            <a:endParaRPr sz="2400"/>
          </a:p>
        </p:txBody>
      </p:sp>
      <p:sp>
        <p:nvSpPr>
          <p:cNvPr id="986" name="Google Shape;986;p55"/>
          <p:cNvSpPr txBox="1"/>
          <p:nvPr/>
        </p:nvSpPr>
        <p:spPr>
          <a:xfrm>
            <a:off x="1342925" y="1161900"/>
            <a:ext cx="6336900" cy="3162000"/>
          </a:xfrm>
          <a:prstGeom prst="rect">
            <a:avLst/>
          </a:prstGeom>
          <a:noFill/>
          <a:ln>
            <a:noFill/>
          </a:ln>
        </p:spPr>
        <p:txBody>
          <a:bodyPr spcFirstLastPara="1" wrap="square" lIns="91425" tIns="91425" rIns="91425" bIns="91425" anchor="t" anchorCtr="0">
            <a:noAutofit/>
          </a:bodyPr>
          <a:lstStyle/>
          <a:p>
            <a:pPr marL="457200" lvl="0" indent="-317500" algn="just" rtl="0">
              <a:lnSpc>
                <a:spcPct val="115000"/>
              </a:lnSpc>
              <a:spcBef>
                <a:spcPts val="0"/>
              </a:spcBef>
              <a:spcAft>
                <a:spcPts val="0"/>
              </a:spcAft>
              <a:buClr>
                <a:schemeClr val="dk1"/>
              </a:buClr>
              <a:buSzPts val="1400"/>
              <a:buFont typeface="Familjen Grotesk"/>
              <a:buChar char="●"/>
            </a:pPr>
            <a:r>
              <a:rPr lang="en">
                <a:solidFill>
                  <a:schemeClr val="dk1"/>
                </a:solidFill>
                <a:latin typeface="Familjen Grotesk"/>
                <a:ea typeface="Familjen Grotesk"/>
                <a:cs typeface="Familjen Grotesk"/>
                <a:sym typeface="Familjen Grotesk"/>
              </a:rPr>
              <a:t>AI image generation could be used to create new forms of art and entertainment, to develop new medical diagnostic tools, and to improve the design of products and services.</a:t>
            </a:r>
            <a:endParaRPr>
              <a:solidFill>
                <a:schemeClr val="dk1"/>
              </a:solidFill>
              <a:latin typeface="Familjen Grotesk"/>
              <a:ea typeface="Familjen Grotesk"/>
              <a:cs typeface="Familjen Grotesk"/>
              <a:sym typeface="Familjen Grotesk"/>
            </a:endParaRPr>
          </a:p>
          <a:p>
            <a:pPr marL="0" lvl="0" indent="0" algn="just" rtl="0">
              <a:spcBef>
                <a:spcPts val="0"/>
              </a:spcBef>
              <a:spcAft>
                <a:spcPts val="0"/>
              </a:spcAft>
              <a:buNone/>
            </a:pPr>
            <a:endParaRPr>
              <a:solidFill>
                <a:schemeClr val="dk1"/>
              </a:solidFill>
              <a:latin typeface="Familjen Grotesk"/>
              <a:ea typeface="Familjen Grotesk"/>
              <a:cs typeface="Familjen Grotesk"/>
              <a:sym typeface="Familjen Grotesk"/>
            </a:endParaRPr>
          </a:p>
          <a:p>
            <a:pPr marL="457200" lvl="0" indent="-317500" algn="just" rtl="0">
              <a:lnSpc>
                <a:spcPct val="115000"/>
              </a:lnSpc>
              <a:spcBef>
                <a:spcPts val="1200"/>
              </a:spcBef>
              <a:spcAft>
                <a:spcPts val="0"/>
              </a:spcAft>
              <a:buClr>
                <a:schemeClr val="dk1"/>
              </a:buClr>
              <a:buSzPts val="1400"/>
              <a:buFont typeface="Familjen Grotesk"/>
              <a:buChar char="●"/>
            </a:pPr>
            <a:r>
              <a:rPr lang="en">
                <a:solidFill>
                  <a:schemeClr val="dk1"/>
                </a:solidFill>
                <a:latin typeface="Familjen Grotesk"/>
                <a:ea typeface="Familjen Grotesk"/>
                <a:cs typeface="Familjen Grotesk"/>
                <a:sym typeface="Familjen Grotesk"/>
              </a:rPr>
              <a:t>More creative and expressive AI image generators: AI image generators are still in their early stages of development, but they are already learning to create more creative and expressive images. In the future, we can expect to see AI image generators that can generate images in a variety of different artistic styles, and that can even understand and respond to human emotions.</a:t>
            </a:r>
            <a:endParaRPr>
              <a:solidFill>
                <a:schemeClr val="dk1"/>
              </a:solidFill>
              <a:latin typeface="Familjen Grotesk"/>
              <a:ea typeface="Familjen Grotesk"/>
              <a:cs typeface="Familjen Grotesk"/>
              <a:sym typeface="Familjen Grotesk"/>
            </a:endParaRPr>
          </a:p>
          <a:p>
            <a:pPr marL="0" lvl="0" indent="0" algn="just" rtl="0">
              <a:spcBef>
                <a:spcPts val="1200"/>
              </a:spcBef>
              <a:spcAft>
                <a:spcPts val="0"/>
              </a:spcAft>
              <a:buNone/>
            </a:pPr>
            <a:endParaRPr>
              <a:solidFill>
                <a:schemeClr val="dk1"/>
              </a:solidFill>
              <a:latin typeface="Familjen Grotesk"/>
              <a:ea typeface="Familjen Grotesk"/>
              <a:cs typeface="Familjen Grotesk"/>
              <a:sym typeface="Familjen Grotesk"/>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90"/>
        <p:cNvGrpSpPr/>
        <p:nvPr/>
      </p:nvGrpSpPr>
      <p:grpSpPr>
        <a:xfrm>
          <a:off x="0" y="0"/>
          <a:ext cx="0" cy="0"/>
          <a:chOff x="0" y="0"/>
          <a:chExt cx="0" cy="0"/>
        </a:xfrm>
      </p:grpSpPr>
      <p:sp>
        <p:nvSpPr>
          <p:cNvPr id="991" name="Google Shape;991;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Open Source Contributions</a:t>
            </a:r>
            <a:endParaRPr sz="2400"/>
          </a:p>
        </p:txBody>
      </p:sp>
      <p:sp>
        <p:nvSpPr>
          <p:cNvPr id="992" name="Google Shape;992;p56"/>
          <p:cNvSpPr txBox="1"/>
          <p:nvPr/>
        </p:nvSpPr>
        <p:spPr>
          <a:xfrm>
            <a:off x="71200" y="925475"/>
            <a:ext cx="8996700" cy="36564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br>
              <a:rPr lang="en" sz="1250">
                <a:solidFill>
                  <a:schemeClr val="dk1"/>
                </a:solidFill>
                <a:highlight>
                  <a:schemeClr val="lt1"/>
                </a:highlight>
                <a:latin typeface="Familjen Grotesk"/>
                <a:ea typeface="Familjen Grotesk"/>
                <a:cs typeface="Familjen Grotesk"/>
                <a:sym typeface="Familjen Grotesk"/>
              </a:rPr>
            </a:br>
            <a:r>
              <a:rPr lang="en" sz="1250">
                <a:solidFill>
                  <a:schemeClr val="dk1"/>
                </a:solidFill>
                <a:highlight>
                  <a:schemeClr val="lt1"/>
                </a:highlight>
                <a:latin typeface="Familjen Grotesk"/>
                <a:ea typeface="Familjen Grotesk"/>
                <a:cs typeface="Familjen Grotesk"/>
                <a:sym typeface="Familjen Grotesk"/>
              </a:rPr>
              <a:t>Open source contributions have played a major role in the development of image generation technology. Many of the most popular and advanced image generation models are open source. This has allowed researchers and developers to build on each other's work and to create new and innovative image generation models.</a:t>
            </a:r>
            <a:endParaRPr sz="1250">
              <a:solidFill>
                <a:schemeClr val="dk1"/>
              </a:solidFill>
              <a:highlight>
                <a:schemeClr val="lt1"/>
              </a:highlight>
              <a:latin typeface="Familjen Grotesk"/>
              <a:ea typeface="Familjen Grotesk"/>
              <a:cs typeface="Familjen Grotesk"/>
              <a:sym typeface="Familjen Grotesk"/>
            </a:endParaRPr>
          </a:p>
          <a:p>
            <a:pPr marL="0" lvl="0" indent="0" algn="just" rtl="0">
              <a:lnSpc>
                <a:spcPct val="115000"/>
              </a:lnSpc>
              <a:spcBef>
                <a:spcPts val="1800"/>
              </a:spcBef>
              <a:spcAft>
                <a:spcPts val="0"/>
              </a:spcAft>
              <a:buNone/>
            </a:pPr>
            <a:r>
              <a:rPr lang="en" sz="1250">
                <a:solidFill>
                  <a:schemeClr val="dk1"/>
                </a:solidFill>
                <a:highlight>
                  <a:schemeClr val="lt1"/>
                </a:highlight>
                <a:latin typeface="Familjen Grotesk"/>
                <a:ea typeface="Familjen Grotesk"/>
                <a:cs typeface="Familjen Grotesk"/>
                <a:sym typeface="Familjen Grotesk"/>
              </a:rPr>
              <a:t>Examples:</a:t>
            </a:r>
            <a:endParaRPr sz="1250">
              <a:solidFill>
                <a:schemeClr val="dk1"/>
              </a:solidFill>
              <a:highlight>
                <a:schemeClr val="lt1"/>
              </a:highlight>
              <a:latin typeface="Familjen Grotesk"/>
              <a:ea typeface="Familjen Grotesk"/>
              <a:cs typeface="Familjen Grotesk"/>
              <a:sym typeface="Familjen Grotesk"/>
            </a:endParaRPr>
          </a:p>
          <a:p>
            <a:pPr marL="457200" lvl="0" indent="-307975" algn="just" rtl="0">
              <a:lnSpc>
                <a:spcPct val="115000"/>
              </a:lnSpc>
              <a:spcBef>
                <a:spcPts val="1800"/>
              </a:spcBef>
              <a:spcAft>
                <a:spcPts val="0"/>
              </a:spcAft>
              <a:buClr>
                <a:schemeClr val="dk1"/>
              </a:buClr>
              <a:buSzPts val="1250"/>
              <a:buFont typeface="Familjen Grotesk"/>
              <a:buAutoNum type="arabicPeriod"/>
            </a:pPr>
            <a:r>
              <a:rPr lang="en" sz="1250">
                <a:solidFill>
                  <a:schemeClr val="dk1"/>
                </a:solidFill>
                <a:highlight>
                  <a:schemeClr val="lt1"/>
                </a:highlight>
                <a:latin typeface="Familjen Grotesk"/>
                <a:ea typeface="Familjen Grotesk"/>
                <a:cs typeface="Familjen Grotesk"/>
                <a:sym typeface="Familjen Grotesk"/>
              </a:rPr>
              <a:t>The TensorFlow library from Google: TensorFlow is a free and open-source software library for numerical computation using data flow graphs. It is one of the most popular libraries used for machine learning and deep learning, including image generation.</a:t>
            </a:r>
            <a:endParaRPr sz="1250">
              <a:solidFill>
                <a:schemeClr val="dk1"/>
              </a:solidFill>
              <a:highlight>
                <a:schemeClr val="lt1"/>
              </a:highlight>
              <a:latin typeface="Familjen Grotesk"/>
              <a:ea typeface="Familjen Grotesk"/>
              <a:cs typeface="Familjen Grotesk"/>
              <a:sym typeface="Familjen Grotesk"/>
            </a:endParaRPr>
          </a:p>
          <a:p>
            <a:pPr marL="457200" lvl="0" indent="-307975" algn="just" rtl="0">
              <a:lnSpc>
                <a:spcPct val="115000"/>
              </a:lnSpc>
              <a:spcBef>
                <a:spcPts val="0"/>
              </a:spcBef>
              <a:spcAft>
                <a:spcPts val="0"/>
              </a:spcAft>
              <a:buClr>
                <a:schemeClr val="dk1"/>
              </a:buClr>
              <a:buSzPts val="1250"/>
              <a:buFont typeface="Familjen Grotesk"/>
              <a:buAutoNum type="arabicPeriod"/>
            </a:pPr>
            <a:r>
              <a:rPr lang="en" sz="1250">
                <a:solidFill>
                  <a:schemeClr val="dk1"/>
                </a:solidFill>
                <a:highlight>
                  <a:schemeClr val="lt1"/>
                </a:highlight>
                <a:latin typeface="Familjen Grotesk"/>
                <a:ea typeface="Familjen Grotesk"/>
                <a:cs typeface="Familjen Grotesk"/>
                <a:sym typeface="Familjen Grotesk"/>
              </a:rPr>
              <a:t>The PyTorch library from Facebook: PyTorch is another free and open-source software library for machine learning and deep learning. It is also popular for image generation, and it is often used in conjunction with TensorFlow.</a:t>
            </a:r>
            <a:endParaRPr sz="1250">
              <a:solidFill>
                <a:schemeClr val="dk1"/>
              </a:solidFill>
              <a:highlight>
                <a:schemeClr val="lt1"/>
              </a:highlight>
              <a:latin typeface="Familjen Grotesk"/>
              <a:ea typeface="Familjen Grotesk"/>
              <a:cs typeface="Familjen Grotesk"/>
              <a:sym typeface="Familjen Grotesk"/>
            </a:endParaRPr>
          </a:p>
          <a:p>
            <a:pPr marL="457200" lvl="0" indent="-307975" algn="just" rtl="0">
              <a:lnSpc>
                <a:spcPct val="115000"/>
              </a:lnSpc>
              <a:spcBef>
                <a:spcPts val="0"/>
              </a:spcBef>
              <a:spcAft>
                <a:spcPts val="0"/>
              </a:spcAft>
              <a:buClr>
                <a:schemeClr val="dk1"/>
              </a:buClr>
              <a:buSzPts val="1250"/>
              <a:buFont typeface="Familjen Grotesk"/>
              <a:buAutoNum type="arabicPeriod"/>
            </a:pPr>
            <a:r>
              <a:rPr lang="en" sz="1250">
                <a:solidFill>
                  <a:schemeClr val="dk1"/>
                </a:solidFill>
                <a:highlight>
                  <a:schemeClr val="lt1"/>
                </a:highlight>
                <a:latin typeface="Familjen Grotesk"/>
                <a:ea typeface="Familjen Grotesk"/>
                <a:cs typeface="Familjen Grotesk"/>
                <a:sym typeface="Familjen Grotesk"/>
              </a:rPr>
              <a:t>The Stable Diffusion model from Stability AI: Stable Diffusion is a state-of-the-art text-to-image diffusion model that is open source. It is able to generate high-quality images from text descriptions, and it is relatively easy to train and use.</a:t>
            </a:r>
            <a:endParaRPr sz="1250">
              <a:solidFill>
                <a:schemeClr val="dk1"/>
              </a:solidFill>
              <a:highlight>
                <a:schemeClr val="lt1"/>
              </a:highlight>
              <a:latin typeface="Familjen Grotesk"/>
              <a:ea typeface="Familjen Grotesk"/>
              <a:cs typeface="Familjen Grotesk"/>
              <a:sym typeface="Familjen Grotesk"/>
            </a:endParaRPr>
          </a:p>
          <a:p>
            <a:pPr marL="457200" lvl="0" indent="-307975" algn="just" rtl="0">
              <a:lnSpc>
                <a:spcPct val="115000"/>
              </a:lnSpc>
              <a:spcBef>
                <a:spcPts val="0"/>
              </a:spcBef>
              <a:spcAft>
                <a:spcPts val="0"/>
              </a:spcAft>
              <a:buClr>
                <a:schemeClr val="dk1"/>
              </a:buClr>
              <a:buSzPts val="1250"/>
              <a:buFont typeface="Familjen Grotesk"/>
              <a:buAutoNum type="arabicPeriod"/>
            </a:pPr>
            <a:r>
              <a:rPr lang="en" sz="1250">
                <a:solidFill>
                  <a:schemeClr val="dk1"/>
                </a:solidFill>
                <a:highlight>
                  <a:schemeClr val="lt1"/>
                </a:highlight>
                <a:latin typeface="Familjen Grotesk"/>
                <a:ea typeface="Familjen Grotesk"/>
                <a:cs typeface="Familjen Grotesk"/>
                <a:sym typeface="Familjen Grotesk"/>
              </a:rPr>
              <a:t>The Imagen model from Google AI: Imagen is a text-to-image diffusion model that is still under development, but it has already shown impressive results. It is able to generate photorealistic images from text descriptions, and it is also able to generate images in a variety of different artistic styles.</a:t>
            </a:r>
            <a:endParaRPr sz="1250">
              <a:solidFill>
                <a:schemeClr val="dk1"/>
              </a:solidFill>
              <a:highlight>
                <a:schemeClr val="lt1"/>
              </a:highlight>
              <a:latin typeface="Familjen Grotesk"/>
              <a:ea typeface="Familjen Grotesk"/>
              <a:cs typeface="Familjen Grotesk"/>
              <a:sym typeface="Familjen Grotesk"/>
            </a:endParaRPr>
          </a:p>
          <a:p>
            <a:pPr marL="0" lvl="0" indent="0" algn="just" rtl="0">
              <a:spcBef>
                <a:spcPts val="1100"/>
              </a:spcBef>
              <a:spcAft>
                <a:spcPts val="0"/>
              </a:spcAft>
              <a:buNone/>
            </a:pPr>
            <a:endParaRPr sz="1250">
              <a:solidFill>
                <a:schemeClr val="dk1"/>
              </a:solidFill>
              <a:highlight>
                <a:schemeClr val="lt1"/>
              </a:highlight>
              <a:latin typeface="Familjen Grotesk"/>
              <a:ea typeface="Familjen Grotesk"/>
              <a:cs typeface="Familjen Grotesk"/>
              <a:sym typeface="Familjen Grotesk"/>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57"/>
          <p:cNvSpPr txBox="1">
            <a:spLocks noGrp="1"/>
          </p:cNvSpPr>
          <p:nvPr>
            <p:ph type="title"/>
          </p:nvPr>
        </p:nvSpPr>
        <p:spPr>
          <a:xfrm>
            <a:off x="2294050" y="497750"/>
            <a:ext cx="639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Recommended Readings</a:t>
            </a:r>
            <a:endParaRPr/>
          </a:p>
        </p:txBody>
      </p:sp>
      <p:grpSp>
        <p:nvGrpSpPr>
          <p:cNvPr id="998" name="Google Shape;998;p57"/>
          <p:cNvGrpSpPr/>
          <p:nvPr/>
        </p:nvGrpSpPr>
        <p:grpSpPr>
          <a:xfrm>
            <a:off x="705628" y="638620"/>
            <a:ext cx="1588423" cy="1211627"/>
            <a:chOff x="1108225" y="3879300"/>
            <a:chExt cx="1824725" cy="1391875"/>
          </a:xfrm>
        </p:grpSpPr>
        <p:sp>
          <p:nvSpPr>
            <p:cNvPr id="999" name="Google Shape;999;p57"/>
            <p:cNvSpPr/>
            <p:nvPr/>
          </p:nvSpPr>
          <p:spPr>
            <a:xfrm>
              <a:off x="1108225" y="3953200"/>
              <a:ext cx="1824725" cy="1263825"/>
            </a:xfrm>
            <a:custGeom>
              <a:avLst/>
              <a:gdLst/>
              <a:ahLst/>
              <a:cxnLst/>
              <a:rect l="l" t="t" r="r" b="b"/>
              <a:pathLst>
                <a:path w="72989" h="50553" extrusionOk="0">
                  <a:moveTo>
                    <a:pt x="15052" y="1"/>
                  </a:moveTo>
                  <a:cubicBezTo>
                    <a:pt x="14058" y="1"/>
                    <a:pt x="13063" y="86"/>
                    <a:pt x="12073" y="271"/>
                  </a:cubicBezTo>
                  <a:cubicBezTo>
                    <a:pt x="9187" y="800"/>
                    <a:pt x="4084" y="2854"/>
                    <a:pt x="2824" y="5841"/>
                  </a:cubicBezTo>
                  <a:cubicBezTo>
                    <a:pt x="606" y="11108"/>
                    <a:pt x="1" y="20446"/>
                    <a:pt x="4903" y="27994"/>
                  </a:cubicBezTo>
                  <a:cubicBezTo>
                    <a:pt x="12703" y="39976"/>
                    <a:pt x="27432" y="50552"/>
                    <a:pt x="42724" y="50552"/>
                  </a:cubicBezTo>
                  <a:cubicBezTo>
                    <a:pt x="42824" y="50552"/>
                    <a:pt x="42923" y="50552"/>
                    <a:pt x="43022" y="50551"/>
                  </a:cubicBezTo>
                  <a:cubicBezTo>
                    <a:pt x="46475" y="50513"/>
                    <a:pt x="49877" y="49870"/>
                    <a:pt x="53229" y="49064"/>
                  </a:cubicBezTo>
                  <a:cubicBezTo>
                    <a:pt x="60286" y="47363"/>
                    <a:pt x="68414" y="39676"/>
                    <a:pt x="70632" y="33299"/>
                  </a:cubicBezTo>
                  <a:cubicBezTo>
                    <a:pt x="72989" y="26545"/>
                    <a:pt x="72333" y="6509"/>
                    <a:pt x="60286" y="4518"/>
                  </a:cubicBezTo>
                  <a:cubicBezTo>
                    <a:pt x="59827" y="4441"/>
                    <a:pt x="59388" y="4406"/>
                    <a:pt x="58966" y="4406"/>
                  </a:cubicBezTo>
                  <a:cubicBezTo>
                    <a:pt x="55203" y="4406"/>
                    <a:pt x="52766" y="7215"/>
                    <a:pt x="49310" y="8903"/>
                  </a:cubicBezTo>
                  <a:cubicBezTo>
                    <a:pt x="47034" y="10005"/>
                    <a:pt x="44843" y="10448"/>
                    <a:pt x="42775" y="10448"/>
                  </a:cubicBezTo>
                  <a:cubicBezTo>
                    <a:pt x="34883" y="10448"/>
                    <a:pt x="28781" y="3989"/>
                    <a:pt x="26565" y="2980"/>
                  </a:cubicBezTo>
                  <a:cubicBezTo>
                    <a:pt x="22932" y="1330"/>
                    <a:pt x="18994" y="1"/>
                    <a:pt x="15052"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1143525" y="4233725"/>
              <a:ext cx="1752250" cy="1037450"/>
            </a:xfrm>
            <a:custGeom>
              <a:avLst/>
              <a:gdLst/>
              <a:ahLst/>
              <a:cxnLst/>
              <a:rect l="l" t="t" r="r" b="b"/>
              <a:pathLst>
                <a:path w="70090" h="41498" fill="none" extrusionOk="0">
                  <a:moveTo>
                    <a:pt x="0" y="1"/>
                  </a:moveTo>
                  <a:cubicBezTo>
                    <a:pt x="0" y="1"/>
                    <a:pt x="2672" y="28745"/>
                    <a:pt x="35284" y="35738"/>
                  </a:cubicBezTo>
                  <a:cubicBezTo>
                    <a:pt x="62163" y="41497"/>
                    <a:pt x="68086" y="21927"/>
                    <a:pt x="70090" y="17214"/>
                  </a:cubicBezTo>
                </a:path>
              </a:pathLst>
            </a:custGeom>
            <a:solidFill>
              <a:srgbClr val="212121"/>
            </a:solid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1507675" y="4691625"/>
              <a:ext cx="213700" cy="186775"/>
            </a:xfrm>
            <a:custGeom>
              <a:avLst/>
              <a:gdLst/>
              <a:ahLst/>
              <a:cxnLst/>
              <a:rect l="l" t="t" r="r" b="b"/>
              <a:pathLst>
                <a:path w="8548" h="7471" extrusionOk="0">
                  <a:moveTo>
                    <a:pt x="3290" y="1"/>
                  </a:moveTo>
                  <a:cubicBezTo>
                    <a:pt x="1523" y="1"/>
                    <a:pt x="1" y="1045"/>
                    <a:pt x="203" y="3674"/>
                  </a:cubicBezTo>
                  <a:cubicBezTo>
                    <a:pt x="408" y="6330"/>
                    <a:pt x="2296" y="7470"/>
                    <a:pt x="4185" y="7470"/>
                  </a:cubicBezTo>
                  <a:cubicBezTo>
                    <a:pt x="6365" y="7470"/>
                    <a:pt x="8547" y="5950"/>
                    <a:pt x="8142" y="3485"/>
                  </a:cubicBezTo>
                  <a:cubicBezTo>
                    <a:pt x="7808" y="1458"/>
                    <a:pt x="5378" y="1"/>
                    <a:pt x="3290" y="1"/>
                  </a:cubicBezTo>
                  <a:close/>
                </a:path>
              </a:pathLst>
            </a:custGeom>
            <a:solidFill>
              <a:srgbClr val="88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1290325" y="4080325"/>
              <a:ext cx="213675" cy="187125"/>
            </a:xfrm>
            <a:custGeom>
              <a:avLst/>
              <a:gdLst/>
              <a:ahLst/>
              <a:cxnLst/>
              <a:rect l="l" t="t" r="r" b="b"/>
              <a:pathLst>
                <a:path w="8547" h="7485" extrusionOk="0">
                  <a:moveTo>
                    <a:pt x="3286" y="1"/>
                  </a:moveTo>
                  <a:cubicBezTo>
                    <a:pt x="1520" y="1"/>
                    <a:pt x="0" y="1046"/>
                    <a:pt x="202" y="3679"/>
                  </a:cubicBezTo>
                  <a:cubicBezTo>
                    <a:pt x="407" y="6341"/>
                    <a:pt x="2295" y="7485"/>
                    <a:pt x="4185" y="7485"/>
                  </a:cubicBezTo>
                  <a:cubicBezTo>
                    <a:pt x="6365" y="7485"/>
                    <a:pt x="8546" y="5961"/>
                    <a:pt x="8141" y="3490"/>
                  </a:cubicBezTo>
                  <a:cubicBezTo>
                    <a:pt x="7807" y="1463"/>
                    <a:pt x="5375" y="1"/>
                    <a:pt x="3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1314725" y="4389925"/>
              <a:ext cx="213850" cy="186775"/>
            </a:xfrm>
            <a:custGeom>
              <a:avLst/>
              <a:gdLst/>
              <a:ahLst/>
              <a:cxnLst/>
              <a:rect l="l" t="t" r="r" b="b"/>
              <a:pathLst>
                <a:path w="8554" h="7471" extrusionOk="0">
                  <a:moveTo>
                    <a:pt x="3290" y="1"/>
                  </a:moveTo>
                  <a:cubicBezTo>
                    <a:pt x="1523" y="1"/>
                    <a:pt x="0" y="1043"/>
                    <a:pt x="196" y="3670"/>
                  </a:cubicBezTo>
                  <a:cubicBezTo>
                    <a:pt x="413" y="6330"/>
                    <a:pt x="2302" y="7471"/>
                    <a:pt x="4190" y="7471"/>
                  </a:cubicBezTo>
                  <a:cubicBezTo>
                    <a:pt x="6373" y="7471"/>
                    <a:pt x="8553" y="5947"/>
                    <a:pt x="8148" y="3481"/>
                  </a:cubicBezTo>
                  <a:cubicBezTo>
                    <a:pt x="7813" y="1460"/>
                    <a:pt x="5381" y="1"/>
                    <a:pt x="3290" y="1"/>
                  </a:cubicBez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2475925" y="4740450"/>
              <a:ext cx="213525" cy="186800"/>
            </a:xfrm>
            <a:custGeom>
              <a:avLst/>
              <a:gdLst/>
              <a:ahLst/>
              <a:cxnLst/>
              <a:rect l="l" t="t" r="r" b="b"/>
              <a:pathLst>
                <a:path w="8541" h="7472" extrusionOk="0">
                  <a:moveTo>
                    <a:pt x="5251" y="1"/>
                  </a:moveTo>
                  <a:cubicBezTo>
                    <a:pt x="3163" y="1"/>
                    <a:pt x="733" y="1459"/>
                    <a:pt x="399" y="3485"/>
                  </a:cubicBezTo>
                  <a:cubicBezTo>
                    <a:pt x="0" y="5946"/>
                    <a:pt x="2187" y="7471"/>
                    <a:pt x="4368" y="7471"/>
                  </a:cubicBezTo>
                  <a:cubicBezTo>
                    <a:pt x="6253" y="7471"/>
                    <a:pt x="8134" y="6332"/>
                    <a:pt x="8338" y="3674"/>
                  </a:cubicBezTo>
                  <a:cubicBezTo>
                    <a:pt x="8540" y="1046"/>
                    <a:pt x="7018" y="1"/>
                    <a:pt x="5251" y="1"/>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2628725" y="4370725"/>
              <a:ext cx="213500" cy="186775"/>
            </a:xfrm>
            <a:custGeom>
              <a:avLst/>
              <a:gdLst/>
              <a:ahLst/>
              <a:cxnLst/>
              <a:rect l="l" t="t" r="r" b="b"/>
              <a:pathLst>
                <a:path w="8540" h="7471" extrusionOk="0">
                  <a:moveTo>
                    <a:pt x="5255" y="0"/>
                  </a:moveTo>
                  <a:cubicBezTo>
                    <a:pt x="3166" y="0"/>
                    <a:pt x="733" y="1459"/>
                    <a:pt x="399" y="3480"/>
                  </a:cubicBezTo>
                  <a:cubicBezTo>
                    <a:pt x="0" y="5946"/>
                    <a:pt x="2184" y="7470"/>
                    <a:pt x="4364" y="7470"/>
                  </a:cubicBezTo>
                  <a:cubicBezTo>
                    <a:pt x="6250" y="7470"/>
                    <a:pt x="8133" y="6329"/>
                    <a:pt x="8338" y="3669"/>
                  </a:cubicBezTo>
                  <a:cubicBezTo>
                    <a:pt x="8540" y="1043"/>
                    <a:pt x="7020" y="0"/>
                    <a:pt x="5255" y="0"/>
                  </a:cubicBez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2348525" y="4330125"/>
              <a:ext cx="200400" cy="519425"/>
            </a:xfrm>
            <a:custGeom>
              <a:avLst/>
              <a:gdLst/>
              <a:ahLst/>
              <a:cxnLst/>
              <a:rect l="l" t="t" r="r" b="b"/>
              <a:pathLst>
                <a:path w="8016" h="20777" extrusionOk="0">
                  <a:moveTo>
                    <a:pt x="6138" y="1"/>
                  </a:moveTo>
                  <a:cubicBezTo>
                    <a:pt x="6138" y="1"/>
                    <a:pt x="1" y="19747"/>
                    <a:pt x="530" y="20743"/>
                  </a:cubicBezTo>
                  <a:cubicBezTo>
                    <a:pt x="543" y="20766"/>
                    <a:pt x="559" y="20777"/>
                    <a:pt x="579" y="20777"/>
                  </a:cubicBezTo>
                  <a:cubicBezTo>
                    <a:pt x="1401" y="20777"/>
                    <a:pt x="8015" y="706"/>
                    <a:pt x="8015" y="706"/>
                  </a:cubicBezTo>
                  <a:lnTo>
                    <a:pt x="6138" y="1"/>
                  </a:lnTo>
                  <a:close/>
                </a:path>
              </a:pathLst>
            </a:custGeom>
            <a:solidFill>
              <a:srgbClr val="2691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2501950" y="4171350"/>
              <a:ext cx="98000" cy="178650"/>
            </a:xfrm>
            <a:custGeom>
              <a:avLst/>
              <a:gdLst/>
              <a:ahLst/>
              <a:cxnLst/>
              <a:rect l="l" t="t" r="r" b="b"/>
              <a:pathLst>
                <a:path w="3920" h="7146" extrusionOk="0">
                  <a:moveTo>
                    <a:pt x="1904" y="0"/>
                  </a:moveTo>
                  <a:lnTo>
                    <a:pt x="1" y="6352"/>
                  </a:lnTo>
                  <a:cubicBezTo>
                    <a:pt x="1" y="6352"/>
                    <a:pt x="684" y="7145"/>
                    <a:pt x="1481" y="7145"/>
                  </a:cubicBezTo>
                  <a:cubicBezTo>
                    <a:pt x="1615" y="7145"/>
                    <a:pt x="1753" y="7123"/>
                    <a:pt x="1891" y="7070"/>
                  </a:cubicBezTo>
                  <a:lnTo>
                    <a:pt x="3920" y="694"/>
                  </a:lnTo>
                  <a:lnTo>
                    <a:pt x="19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2546050" y="4060775"/>
              <a:ext cx="98950" cy="134650"/>
            </a:xfrm>
            <a:custGeom>
              <a:avLst/>
              <a:gdLst/>
              <a:ahLst/>
              <a:cxnLst/>
              <a:rect l="l" t="t" r="r" b="b"/>
              <a:pathLst>
                <a:path w="3958" h="5386" extrusionOk="0">
                  <a:moveTo>
                    <a:pt x="2899" y="0"/>
                  </a:moveTo>
                  <a:cubicBezTo>
                    <a:pt x="2899" y="0"/>
                    <a:pt x="3151" y="1185"/>
                    <a:pt x="2080" y="1550"/>
                  </a:cubicBezTo>
                  <a:cubicBezTo>
                    <a:pt x="1009" y="1954"/>
                    <a:pt x="1" y="3201"/>
                    <a:pt x="140" y="4423"/>
                  </a:cubicBezTo>
                  <a:cubicBezTo>
                    <a:pt x="213" y="5076"/>
                    <a:pt x="810" y="5386"/>
                    <a:pt x="1368" y="5386"/>
                  </a:cubicBezTo>
                  <a:cubicBezTo>
                    <a:pt x="1672" y="5386"/>
                    <a:pt x="1965" y="5294"/>
                    <a:pt x="2156" y="5117"/>
                  </a:cubicBezTo>
                  <a:cubicBezTo>
                    <a:pt x="2698" y="4600"/>
                    <a:pt x="3227" y="3781"/>
                    <a:pt x="3592" y="2180"/>
                  </a:cubicBezTo>
                  <a:cubicBezTo>
                    <a:pt x="3958" y="580"/>
                    <a:pt x="2899" y="0"/>
                    <a:pt x="2899"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2200775" y="4198125"/>
              <a:ext cx="209525" cy="640525"/>
            </a:xfrm>
            <a:custGeom>
              <a:avLst/>
              <a:gdLst/>
              <a:ahLst/>
              <a:cxnLst/>
              <a:rect l="l" t="t" r="r" b="b"/>
              <a:pathLst>
                <a:path w="8381" h="25621" extrusionOk="0">
                  <a:moveTo>
                    <a:pt x="6503" y="1"/>
                  </a:moveTo>
                  <a:cubicBezTo>
                    <a:pt x="6503" y="1"/>
                    <a:pt x="1" y="24410"/>
                    <a:pt x="530" y="25582"/>
                  </a:cubicBezTo>
                  <a:cubicBezTo>
                    <a:pt x="542" y="25607"/>
                    <a:pt x="557" y="25620"/>
                    <a:pt x="576" y="25620"/>
                  </a:cubicBezTo>
                  <a:cubicBezTo>
                    <a:pt x="1391" y="25620"/>
                    <a:pt x="8381" y="757"/>
                    <a:pt x="8381" y="757"/>
                  </a:cubicBezTo>
                  <a:lnTo>
                    <a:pt x="6503"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2363350" y="4011000"/>
              <a:ext cx="100500" cy="209025"/>
            </a:xfrm>
            <a:custGeom>
              <a:avLst/>
              <a:gdLst/>
              <a:ahLst/>
              <a:cxnLst/>
              <a:rect l="l" t="t" r="r" b="b"/>
              <a:pathLst>
                <a:path w="4020" h="8361" extrusionOk="0">
                  <a:moveTo>
                    <a:pt x="1928" y="0"/>
                  </a:moveTo>
                  <a:lnTo>
                    <a:pt x="0" y="7486"/>
                  </a:lnTo>
                  <a:cubicBezTo>
                    <a:pt x="0" y="7486"/>
                    <a:pt x="639" y="8361"/>
                    <a:pt x="1406" y="8361"/>
                  </a:cubicBezTo>
                  <a:cubicBezTo>
                    <a:pt x="1560" y="8361"/>
                    <a:pt x="1718" y="8326"/>
                    <a:pt x="1878" y="8242"/>
                  </a:cubicBezTo>
                  <a:lnTo>
                    <a:pt x="4020" y="353"/>
                  </a:lnTo>
                  <a:lnTo>
                    <a:pt x="1928" y="0"/>
                  </a:ln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2411550" y="3911750"/>
              <a:ext cx="83825" cy="111425"/>
            </a:xfrm>
            <a:custGeom>
              <a:avLst/>
              <a:gdLst/>
              <a:ahLst/>
              <a:cxnLst/>
              <a:rect l="l" t="t" r="r" b="b"/>
              <a:pathLst>
                <a:path w="3353" h="4457" extrusionOk="0">
                  <a:moveTo>
                    <a:pt x="844" y="1"/>
                  </a:moveTo>
                  <a:cubicBezTo>
                    <a:pt x="844" y="1"/>
                    <a:pt x="844" y="1"/>
                    <a:pt x="844" y="1"/>
                  </a:cubicBezTo>
                  <a:lnTo>
                    <a:pt x="844" y="1"/>
                  </a:lnTo>
                  <a:cubicBezTo>
                    <a:pt x="844" y="1"/>
                    <a:pt x="844" y="1"/>
                    <a:pt x="844" y="1"/>
                  </a:cubicBezTo>
                  <a:close/>
                  <a:moveTo>
                    <a:pt x="844" y="1"/>
                  </a:moveTo>
                  <a:lnTo>
                    <a:pt x="844" y="1"/>
                  </a:lnTo>
                  <a:cubicBezTo>
                    <a:pt x="856" y="4"/>
                    <a:pt x="214" y="3152"/>
                    <a:pt x="0" y="3970"/>
                  </a:cubicBezTo>
                  <a:cubicBezTo>
                    <a:pt x="0" y="3970"/>
                    <a:pt x="980" y="4457"/>
                    <a:pt x="1642" y="4457"/>
                  </a:cubicBezTo>
                  <a:cubicBezTo>
                    <a:pt x="1826" y="4457"/>
                    <a:pt x="1985" y="4419"/>
                    <a:pt x="2092" y="4323"/>
                  </a:cubicBezTo>
                  <a:lnTo>
                    <a:pt x="3352" y="719"/>
                  </a:lnTo>
                  <a:cubicBezTo>
                    <a:pt x="3352" y="719"/>
                    <a:pt x="1651" y="89"/>
                    <a:pt x="844" y="1"/>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2435800" y="3914600"/>
              <a:ext cx="12300" cy="42875"/>
            </a:xfrm>
            <a:custGeom>
              <a:avLst/>
              <a:gdLst/>
              <a:ahLst/>
              <a:cxnLst/>
              <a:rect l="l" t="t" r="r" b="b"/>
              <a:pathLst>
                <a:path w="492" h="1715" fill="none" extrusionOk="0">
                  <a:moveTo>
                    <a:pt x="492" y="0"/>
                  </a:moveTo>
                  <a:lnTo>
                    <a:pt x="0" y="1714"/>
                  </a:lnTo>
                </a:path>
              </a:pathLst>
            </a:custGeom>
            <a:no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2462250" y="3921850"/>
              <a:ext cx="10425" cy="27750"/>
            </a:xfrm>
            <a:custGeom>
              <a:avLst/>
              <a:gdLst/>
              <a:ahLst/>
              <a:cxnLst/>
              <a:rect l="l" t="t" r="r" b="b"/>
              <a:pathLst>
                <a:path w="417" h="1110" fill="none" extrusionOk="0">
                  <a:moveTo>
                    <a:pt x="417" y="0"/>
                  </a:moveTo>
                  <a:lnTo>
                    <a:pt x="1" y="1109"/>
                  </a:lnTo>
                </a:path>
              </a:pathLst>
            </a:custGeom>
            <a:noFill/>
            <a:ln w="4100" cap="rnd"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1761625" y="4474100"/>
              <a:ext cx="342275" cy="592175"/>
            </a:xfrm>
            <a:custGeom>
              <a:avLst/>
              <a:gdLst/>
              <a:ahLst/>
              <a:cxnLst/>
              <a:rect l="l" t="t" r="r" b="b"/>
              <a:pathLst>
                <a:path w="13691" h="23687" extrusionOk="0">
                  <a:moveTo>
                    <a:pt x="1891" y="0"/>
                  </a:moveTo>
                  <a:lnTo>
                    <a:pt x="0" y="719"/>
                  </a:lnTo>
                  <a:cubicBezTo>
                    <a:pt x="0" y="719"/>
                    <a:pt x="11581" y="23162"/>
                    <a:pt x="12766" y="23679"/>
                  </a:cubicBezTo>
                  <a:cubicBezTo>
                    <a:pt x="12778" y="23684"/>
                    <a:pt x="12788" y="23686"/>
                    <a:pt x="12798" y="23686"/>
                  </a:cubicBezTo>
                  <a:cubicBezTo>
                    <a:pt x="13690" y="23686"/>
                    <a:pt x="1891" y="0"/>
                    <a:pt x="1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1671825" y="4292325"/>
              <a:ext cx="137400" cy="200975"/>
            </a:xfrm>
            <a:custGeom>
              <a:avLst/>
              <a:gdLst/>
              <a:ahLst/>
              <a:cxnLst/>
              <a:rect l="l" t="t" r="r" b="b"/>
              <a:pathLst>
                <a:path w="5496" h="8039" extrusionOk="0">
                  <a:moveTo>
                    <a:pt x="1778" y="0"/>
                  </a:moveTo>
                  <a:lnTo>
                    <a:pt x="1" y="1147"/>
                  </a:lnTo>
                  <a:lnTo>
                    <a:pt x="3605" y="7990"/>
                  </a:lnTo>
                  <a:cubicBezTo>
                    <a:pt x="3605" y="7990"/>
                    <a:pt x="3833" y="8038"/>
                    <a:pt x="4134" y="8038"/>
                  </a:cubicBezTo>
                  <a:cubicBezTo>
                    <a:pt x="4614" y="8038"/>
                    <a:pt x="5278" y="7915"/>
                    <a:pt x="5495" y="7271"/>
                  </a:cubicBezTo>
                  <a:lnTo>
                    <a:pt x="1778" y="0"/>
                  </a:lnTo>
                  <a:close/>
                </a:path>
              </a:pathLst>
            </a:custGeom>
            <a:solidFill>
              <a:srgbClr val="FFC4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1621125" y="4204125"/>
              <a:ext cx="95150" cy="116900"/>
            </a:xfrm>
            <a:custGeom>
              <a:avLst/>
              <a:gdLst/>
              <a:ahLst/>
              <a:cxnLst/>
              <a:rect l="l" t="t" r="r" b="b"/>
              <a:pathLst>
                <a:path w="3806" h="4676" extrusionOk="0">
                  <a:moveTo>
                    <a:pt x="2319" y="0"/>
                  </a:moveTo>
                  <a:cubicBezTo>
                    <a:pt x="2319" y="0"/>
                    <a:pt x="643" y="681"/>
                    <a:pt x="0" y="1159"/>
                  </a:cubicBezTo>
                  <a:cubicBezTo>
                    <a:pt x="0" y="1159"/>
                    <a:pt x="1638" y="3932"/>
                    <a:pt x="2029" y="4675"/>
                  </a:cubicBezTo>
                  <a:cubicBezTo>
                    <a:pt x="2029" y="4675"/>
                    <a:pt x="3743" y="4184"/>
                    <a:pt x="3806" y="3528"/>
                  </a:cubicBezTo>
                  <a:lnTo>
                    <a:pt x="2319" y="0"/>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1634025" y="4225225"/>
              <a:ext cx="19575" cy="39725"/>
            </a:xfrm>
            <a:custGeom>
              <a:avLst/>
              <a:gdLst/>
              <a:ahLst/>
              <a:cxnLst/>
              <a:rect l="l" t="t" r="r" b="b"/>
              <a:pathLst>
                <a:path w="783" h="1589" fill="none" extrusionOk="0">
                  <a:moveTo>
                    <a:pt x="1" y="0"/>
                  </a:moveTo>
                  <a:lnTo>
                    <a:pt x="782" y="1588"/>
                  </a:lnTo>
                </a:path>
              </a:pathLst>
            </a:custGeom>
            <a:noFill/>
            <a:ln w="41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1656725" y="4213875"/>
              <a:ext cx="11675" cy="27425"/>
            </a:xfrm>
            <a:custGeom>
              <a:avLst/>
              <a:gdLst/>
              <a:ahLst/>
              <a:cxnLst/>
              <a:rect l="l" t="t" r="r" b="b"/>
              <a:pathLst>
                <a:path w="467" h="1097" fill="none" extrusionOk="0">
                  <a:moveTo>
                    <a:pt x="0" y="1"/>
                  </a:moveTo>
                  <a:lnTo>
                    <a:pt x="466" y="1097"/>
                  </a:lnTo>
                </a:path>
              </a:pathLst>
            </a:custGeom>
            <a:solidFill>
              <a:srgbClr val="212121"/>
            </a:solidFill>
            <a:ln w="41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1916300" y="4235300"/>
              <a:ext cx="269800" cy="642200"/>
            </a:xfrm>
            <a:custGeom>
              <a:avLst/>
              <a:gdLst/>
              <a:ahLst/>
              <a:cxnLst/>
              <a:rect l="l" t="t" r="r" b="b"/>
              <a:pathLst>
                <a:path w="10792" h="25688" extrusionOk="0">
                  <a:moveTo>
                    <a:pt x="3138" y="1"/>
                  </a:moveTo>
                  <a:lnTo>
                    <a:pt x="1" y="1072"/>
                  </a:lnTo>
                  <a:cubicBezTo>
                    <a:pt x="1" y="1072"/>
                    <a:pt x="7801" y="25279"/>
                    <a:pt x="9364" y="25682"/>
                  </a:cubicBezTo>
                  <a:cubicBezTo>
                    <a:pt x="9376" y="25686"/>
                    <a:pt x="9387" y="25687"/>
                    <a:pt x="9399" y="25687"/>
                  </a:cubicBezTo>
                  <a:cubicBezTo>
                    <a:pt x="10791" y="25687"/>
                    <a:pt x="3138" y="1"/>
                    <a:pt x="3138"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1851100" y="4038400"/>
              <a:ext cx="144000" cy="223850"/>
            </a:xfrm>
            <a:custGeom>
              <a:avLst/>
              <a:gdLst/>
              <a:ahLst/>
              <a:cxnLst/>
              <a:rect l="l" t="t" r="r" b="b"/>
              <a:pathLst>
                <a:path w="5760" h="8954" extrusionOk="0">
                  <a:moveTo>
                    <a:pt x="3302" y="1"/>
                  </a:moveTo>
                  <a:lnTo>
                    <a:pt x="0" y="1236"/>
                  </a:lnTo>
                  <a:lnTo>
                    <a:pt x="2609" y="8948"/>
                  </a:lnTo>
                  <a:cubicBezTo>
                    <a:pt x="2609" y="8948"/>
                    <a:pt x="2690" y="8953"/>
                    <a:pt x="2829" y="8953"/>
                  </a:cubicBezTo>
                  <a:cubicBezTo>
                    <a:pt x="3401" y="8953"/>
                    <a:pt x="4948" y="8855"/>
                    <a:pt x="5759" y="7851"/>
                  </a:cubicBezTo>
                  <a:lnTo>
                    <a:pt x="33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1821175" y="3879300"/>
              <a:ext cx="131375" cy="190000"/>
            </a:xfrm>
            <a:custGeom>
              <a:avLst/>
              <a:gdLst/>
              <a:ahLst/>
              <a:cxnLst/>
              <a:rect l="l" t="t" r="r" b="b"/>
              <a:pathLst>
                <a:path w="5255" h="7600" extrusionOk="0">
                  <a:moveTo>
                    <a:pt x="2004" y="1"/>
                  </a:moveTo>
                  <a:cubicBezTo>
                    <a:pt x="2004" y="1"/>
                    <a:pt x="2646" y="1765"/>
                    <a:pt x="1500" y="3113"/>
                  </a:cubicBezTo>
                  <a:cubicBezTo>
                    <a:pt x="340" y="4474"/>
                    <a:pt x="0" y="6579"/>
                    <a:pt x="1197" y="7600"/>
                  </a:cubicBezTo>
                  <a:cubicBezTo>
                    <a:pt x="1197" y="7600"/>
                    <a:pt x="3113" y="7587"/>
                    <a:pt x="4486" y="6377"/>
                  </a:cubicBezTo>
                  <a:cubicBezTo>
                    <a:pt x="5255" y="5684"/>
                    <a:pt x="4877" y="4122"/>
                    <a:pt x="4058" y="2294"/>
                  </a:cubicBezTo>
                  <a:cubicBezTo>
                    <a:pt x="3239" y="467"/>
                    <a:pt x="2004" y="1"/>
                    <a:pt x="2004" y="1"/>
                  </a:cubicBezTo>
                  <a:close/>
                </a:path>
              </a:pathLst>
            </a:custGeom>
            <a:solidFill>
              <a:srgbClr val="3D3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 name="Google Shape;1022;p57"/>
          <p:cNvSpPr txBox="1"/>
          <p:nvPr/>
        </p:nvSpPr>
        <p:spPr>
          <a:xfrm>
            <a:off x="240275" y="1788650"/>
            <a:ext cx="8596200" cy="190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Familjen Grotesk"/>
                <a:ea typeface="Familjen Grotesk"/>
                <a:cs typeface="Familjen Grotesk"/>
                <a:sym typeface="Familjen Grotesk"/>
              </a:rPr>
              <a:t>Meta Assistants and Chat</a:t>
            </a:r>
            <a:endParaRPr>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r>
              <a:rPr lang="en" u="sng">
                <a:solidFill>
                  <a:schemeClr val="hlink"/>
                </a:solidFill>
                <a:latin typeface="Familjen Grotesk"/>
                <a:ea typeface="Familjen Grotesk"/>
                <a:cs typeface="Familjen Grotesk"/>
                <a:sym typeface="Familjen Grotesk"/>
                <a:hlinkClick r:id="rId3"/>
              </a:rPr>
              <a:t>https://www.theverge.com/2023/9/27/23891128/meta-ai-assistant-characters-whatsapp-instagram-connect</a:t>
            </a:r>
            <a:endParaRPr>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endParaRPr>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r>
              <a:rPr lang="en">
                <a:solidFill>
                  <a:schemeClr val="dk1"/>
                </a:solidFill>
                <a:latin typeface="Familjen Grotesk"/>
                <a:ea typeface="Familjen Grotesk"/>
                <a:cs typeface="Familjen Grotesk"/>
                <a:sym typeface="Familjen Grotesk"/>
              </a:rPr>
              <a:t>Dall-e</a:t>
            </a:r>
            <a:endParaRPr>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r>
              <a:rPr lang="en" u="sng">
                <a:solidFill>
                  <a:schemeClr val="hlink"/>
                </a:solidFill>
                <a:latin typeface="Familjen Grotesk"/>
                <a:ea typeface="Familjen Grotesk"/>
                <a:cs typeface="Familjen Grotesk"/>
                <a:sym typeface="Familjen Grotesk"/>
                <a:hlinkClick r:id="rId4"/>
              </a:rPr>
              <a:t>https://openai.com/research/dall-e</a:t>
            </a:r>
            <a:endParaRPr>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endParaRPr>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endParaRPr>
              <a:solidFill>
                <a:schemeClr val="dk1"/>
              </a:solidFill>
              <a:latin typeface="Familjen Grotesk"/>
              <a:ea typeface="Familjen Grotesk"/>
              <a:cs typeface="Familjen Grotesk"/>
              <a:sym typeface="Familjen Grotesk"/>
            </a:endParaRPr>
          </a:p>
          <a:p>
            <a:pPr marL="0" lvl="0" indent="0" algn="l" rtl="0">
              <a:spcBef>
                <a:spcPts val="0"/>
              </a:spcBef>
              <a:spcAft>
                <a:spcPts val="0"/>
              </a:spcAft>
              <a:buNone/>
            </a:pPr>
            <a:endParaRPr>
              <a:solidFill>
                <a:schemeClr val="dk1"/>
              </a:solidFill>
              <a:latin typeface="Familjen Grotesk"/>
              <a:ea typeface="Familjen Grotesk"/>
              <a:cs typeface="Familjen Grotesk"/>
              <a:sym typeface="Familjen Grotesk"/>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1026"/>
        <p:cNvGrpSpPr/>
        <p:nvPr/>
      </p:nvGrpSpPr>
      <p:grpSpPr>
        <a:xfrm>
          <a:off x="0" y="0"/>
          <a:ext cx="0" cy="0"/>
          <a:chOff x="0" y="0"/>
          <a:chExt cx="0" cy="0"/>
        </a:xfrm>
      </p:grpSpPr>
      <p:sp>
        <p:nvSpPr>
          <p:cNvPr id="1027" name="Google Shape;1027;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Discussion</a:t>
            </a:r>
            <a:endParaRPr/>
          </a:p>
        </p:txBody>
      </p:sp>
      <p:sp>
        <p:nvSpPr>
          <p:cNvPr id="1028" name="Google Shape;1028;p58"/>
          <p:cNvSpPr txBox="1">
            <a:spLocks noGrp="1"/>
          </p:cNvSpPr>
          <p:nvPr>
            <p:ph type="body" idx="1"/>
          </p:nvPr>
        </p:nvSpPr>
        <p:spPr>
          <a:xfrm>
            <a:off x="720000" y="1152475"/>
            <a:ext cx="7704000" cy="42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Q &amp; A</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33" name="Google Shape;1033;p59"/>
          <p:cNvSpPr txBox="1">
            <a:spLocks noGrp="1"/>
          </p:cNvSpPr>
          <p:nvPr>
            <p:ph type="title"/>
          </p:nvPr>
        </p:nvSpPr>
        <p:spPr>
          <a:xfrm>
            <a:off x="311700" y="2045225"/>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26"/>
          <p:cNvSpPr txBox="1">
            <a:spLocks noGrp="1"/>
          </p:cNvSpPr>
          <p:nvPr>
            <p:ph type="title"/>
          </p:nvPr>
        </p:nvSpPr>
        <p:spPr>
          <a:xfrm>
            <a:off x="720000" y="445025"/>
            <a:ext cx="77040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t>Overview</a:t>
            </a:r>
            <a:endParaRPr sz="3500"/>
          </a:p>
        </p:txBody>
      </p:sp>
      <p:sp>
        <p:nvSpPr>
          <p:cNvPr id="515" name="Google Shape;515;p26"/>
          <p:cNvSpPr txBox="1">
            <a:spLocks noGrp="1"/>
          </p:cNvSpPr>
          <p:nvPr>
            <p:ph type="body" idx="4294967295"/>
          </p:nvPr>
        </p:nvSpPr>
        <p:spPr>
          <a:xfrm>
            <a:off x="643800" y="923875"/>
            <a:ext cx="7780200" cy="3507300"/>
          </a:xfrm>
          <a:prstGeom prst="rect">
            <a:avLst/>
          </a:prstGeom>
        </p:spPr>
        <p:txBody>
          <a:bodyPr spcFirstLastPara="1" wrap="square" lIns="91425" tIns="91425" rIns="91425" bIns="91425" anchor="t" anchorCtr="0">
            <a:noAutofit/>
          </a:bodyPr>
          <a:lstStyle/>
          <a:p>
            <a:pPr marL="0" lvl="0" indent="0" algn="just" rtl="0">
              <a:lnSpc>
                <a:spcPct val="125000"/>
              </a:lnSpc>
              <a:spcBef>
                <a:spcPts val="0"/>
              </a:spcBef>
              <a:spcAft>
                <a:spcPts val="0"/>
              </a:spcAft>
              <a:buNone/>
            </a:pPr>
            <a:r>
              <a:rPr lang="en" sz="1500"/>
              <a:t>What is AI Image Generation</a:t>
            </a:r>
            <a:endParaRPr sz="1500"/>
          </a:p>
          <a:p>
            <a:pPr marL="457200" lvl="0" indent="-323850" algn="just" rtl="0">
              <a:lnSpc>
                <a:spcPct val="125000"/>
              </a:lnSpc>
              <a:spcBef>
                <a:spcPts val="1000"/>
              </a:spcBef>
              <a:spcAft>
                <a:spcPts val="0"/>
              </a:spcAft>
              <a:buSzPts val="1500"/>
              <a:buChar char="●"/>
            </a:pPr>
            <a:r>
              <a:rPr lang="en" sz="1500"/>
              <a:t>AI image generation is a cutting-edge technology that uses artificial intelligence to produce or manipulate images with remarkable detail and realism. With recent advancements in this field, computers can now generate images that are almost indistinguishable from those created by humans.</a:t>
            </a:r>
            <a:endParaRPr sz="1500"/>
          </a:p>
        </p:txBody>
      </p:sp>
      <p:pic>
        <p:nvPicPr>
          <p:cNvPr id="516" name="Google Shape;516;p26"/>
          <p:cNvPicPr preferRelativeResize="0"/>
          <p:nvPr/>
        </p:nvPicPr>
        <p:blipFill>
          <a:blip r:embed="rId3">
            <a:alphaModFix amt="98000"/>
          </a:blip>
          <a:stretch>
            <a:fillRect/>
          </a:stretch>
        </p:blipFill>
        <p:spPr>
          <a:xfrm>
            <a:off x="5946000" y="2736075"/>
            <a:ext cx="3198002" cy="2407427"/>
          </a:xfrm>
          <a:prstGeom prst="rect">
            <a:avLst/>
          </a:prstGeom>
          <a:noFill/>
          <a:ln>
            <a:noFill/>
          </a:ln>
        </p:spPr>
      </p:pic>
      <p:sp>
        <p:nvSpPr>
          <p:cNvPr id="517" name="Google Shape;517;p26"/>
          <p:cNvSpPr txBox="1">
            <a:spLocks noGrp="1"/>
          </p:cNvSpPr>
          <p:nvPr>
            <p:ph type="body" idx="4294967295"/>
          </p:nvPr>
        </p:nvSpPr>
        <p:spPr>
          <a:xfrm>
            <a:off x="643800" y="2875725"/>
            <a:ext cx="5302200" cy="1755900"/>
          </a:xfrm>
          <a:prstGeom prst="rect">
            <a:avLst/>
          </a:prstGeom>
        </p:spPr>
        <p:txBody>
          <a:bodyPr spcFirstLastPara="1" wrap="square" lIns="91425" tIns="91425" rIns="91425" bIns="91425" anchor="t" anchorCtr="0">
            <a:noAutofit/>
          </a:bodyPr>
          <a:lstStyle/>
          <a:p>
            <a:pPr marL="0" lvl="0" indent="0" algn="just" rtl="0">
              <a:lnSpc>
                <a:spcPct val="125000"/>
              </a:lnSpc>
              <a:spcBef>
                <a:spcPts val="0"/>
              </a:spcBef>
              <a:spcAft>
                <a:spcPts val="1000"/>
              </a:spcAft>
              <a:buNone/>
            </a:pPr>
            <a:r>
              <a:rPr lang="en" sz="1500"/>
              <a:t>AI image generators use artificial neural networks to create images from text input. They blend styles, concepts, and attributes to produce original and realistic visuals. This is made possible through Generative AI, a subset of artificial intelligence focused on content creation. The generators are trained on large datasets of images, allowing them to learn and create new images with similar style and content.</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27"/>
          <p:cNvSpPr txBox="1">
            <a:spLocks noGrp="1"/>
          </p:cNvSpPr>
          <p:nvPr>
            <p:ph type="title"/>
          </p:nvPr>
        </p:nvSpPr>
        <p:spPr>
          <a:xfrm>
            <a:off x="720000" y="445025"/>
            <a:ext cx="77040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t>History</a:t>
            </a:r>
            <a:endParaRPr sz="3500"/>
          </a:p>
        </p:txBody>
      </p:sp>
      <p:sp>
        <p:nvSpPr>
          <p:cNvPr id="523" name="Google Shape;523;p27"/>
          <p:cNvSpPr txBox="1">
            <a:spLocks noGrp="1"/>
          </p:cNvSpPr>
          <p:nvPr>
            <p:ph type="body" idx="4294967295"/>
          </p:nvPr>
        </p:nvSpPr>
        <p:spPr>
          <a:xfrm>
            <a:off x="643800" y="1076275"/>
            <a:ext cx="7704000" cy="3507300"/>
          </a:xfrm>
          <a:prstGeom prst="rect">
            <a:avLst/>
          </a:prstGeom>
        </p:spPr>
        <p:txBody>
          <a:bodyPr spcFirstLastPara="1" wrap="square" lIns="91425" tIns="91425" rIns="91425" bIns="91425" anchor="t" anchorCtr="0">
            <a:noAutofit/>
          </a:bodyPr>
          <a:lstStyle/>
          <a:p>
            <a:pPr marL="457200" lvl="0" indent="-320675" algn="just" rtl="0">
              <a:lnSpc>
                <a:spcPct val="115000"/>
              </a:lnSpc>
              <a:spcBef>
                <a:spcPts val="0"/>
              </a:spcBef>
              <a:spcAft>
                <a:spcPts val="0"/>
              </a:spcAft>
              <a:buSzPts val="1450"/>
              <a:buChar char="●"/>
            </a:pPr>
            <a:r>
              <a:rPr lang="en" sz="1450"/>
              <a:t>The earliest incarnations of AI art originally surfaced in the late 1960s, however, the first notable AI system, “Aaron”, created by Harold Cohen, made its debut in 1973.</a:t>
            </a:r>
            <a:endParaRPr sz="1450"/>
          </a:p>
          <a:p>
            <a:pPr marL="457200" lvl="0" indent="-320675" algn="just" rtl="0">
              <a:lnSpc>
                <a:spcPct val="115000"/>
              </a:lnSpc>
              <a:spcBef>
                <a:spcPts val="1000"/>
              </a:spcBef>
              <a:spcAft>
                <a:spcPts val="0"/>
              </a:spcAft>
              <a:buSzPts val="1450"/>
              <a:buChar char="●"/>
            </a:pPr>
            <a:r>
              <a:rPr lang="en" sz="1450"/>
              <a:t>When GANs (Generative Adversarial Networks), the backbone of generative AI technologies, were first presented in 2014, AI-generated art started to rise in popularity. To develop the field of AI art, Google published “DeepDream” in 2015, which employs a convolutional neural network (CNN). In order to enable humans to use AI to modify already-existing images and create new ones, “Ganbreeder” was introduced in 2018 and relaunched as “Artbreeder”.</a:t>
            </a:r>
            <a:endParaRPr sz="1450"/>
          </a:p>
          <a:p>
            <a:pPr marL="457200" lvl="0" indent="-320675" algn="just" rtl="0">
              <a:lnSpc>
                <a:spcPct val="115000"/>
              </a:lnSpc>
              <a:spcBef>
                <a:spcPts val="1000"/>
              </a:spcBef>
              <a:spcAft>
                <a:spcPts val="0"/>
              </a:spcAft>
              <a:buSzPts val="1450"/>
              <a:buChar char="●"/>
            </a:pPr>
            <a:r>
              <a:rPr lang="en" sz="1450"/>
              <a:t>The public debut of text-to-image GAN-based online services for image generation sparked the imagination and interest of users around the world in January 2021 as OpenAI launched “Dall-E”, allowing anyone with internet access to create AI art using text prompts.</a:t>
            </a:r>
            <a:endParaRPr sz="1450"/>
          </a:p>
          <a:p>
            <a:pPr marL="457200" lvl="0" indent="-320675" algn="just" rtl="0">
              <a:lnSpc>
                <a:spcPct val="115000"/>
              </a:lnSpc>
              <a:spcBef>
                <a:spcPts val="1000"/>
              </a:spcBef>
              <a:spcAft>
                <a:spcPts val="1000"/>
              </a:spcAft>
              <a:buSzPts val="1450"/>
              <a:buChar char="●"/>
            </a:pPr>
            <a:r>
              <a:rPr lang="en" sz="1450"/>
              <a:t>In May 2022, Google announced its “Imagen”, a text-to-image technology as another option for AI art. This was followed in August 2022 by Stability AI.</a:t>
            </a:r>
            <a:endParaRPr sz="145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28"/>
          <p:cNvSpPr txBox="1">
            <a:spLocks noGrp="1"/>
          </p:cNvSpPr>
          <p:nvPr>
            <p:ph type="body" idx="4294967295"/>
          </p:nvPr>
        </p:nvSpPr>
        <p:spPr>
          <a:xfrm>
            <a:off x="439500" y="1017725"/>
            <a:ext cx="8265000" cy="39879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2500"/>
              <a:t>At what price do you think was the first AI generated art work sold at an auction (Approximately)</a:t>
            </a:r>
            <a:endParaRPr sz="2500"/>
          </a:p>
          <a:p>
            <a:pPr marL="0" lvl="0" indent="0" algn="just" rtl="0">
              <a:lnSpc>
                <a:spcPct val="115000"/>
              </a:lnSpc>
              <a:spcBef>
                <a:spcPts val="1000"/>
              </a:spcBef>
              <a:spcAft>
                <a:spcPts val="0"/>
              </a:spcAft>
              <a:buNone/>
            </a:pPr>
            <a:r>
              <a:rPr lang="en" sz="1900" b="1" i="1"/>
              <a:t>Hint</a:t>
            </a:r>
            <a:r>
              <a:rPr lang="en" sz="1900"/>
              <a:t>: It was the portrait of “Edmond de Belamy” sold at an auction house in New York in October 2018</a:t>
            </a:r>
            <a:endParaRPr sz="1900"/>
          </a:p>
          <a:p>
            <a:pPr marL="457200" lvl="0" indent="-368300" algn="just" rtl="0">
              <a:lnSpc>
                <a:spcPct val="115000"/>
              </a:lnSpc>
              <a:spcBef>
                <a:spcPts val="1000"/>
              </a:spcBef>
              <a:spcAft>
                <a:spcPts val="0"/>
              </a:spcAft>
              <a:buSzPts val="2200"/>
              <a:buChar char="●"/>
            </a:pPr>
            <a:r>
              <a:rPr lang="en" sz="2200"/>
              <a:t>$10,000</a:t>
            </a:r>
            <a:endParaRPr sz="2200"/>
          </a:p>
          <a:p>
            <a:pPr marL="457200" lvl="0" indent="-368300" algn="just" rtl="0">
              <a:lnSpc>
                <a:spcPct val="115000"/>
              </a:lnSpc>
              <a:spcBef>
                <a:spcPts val="1000"/>
              </a:spcBef>
              <a:spcAft>
                <a:spcPts val="0"/>
              </a:spcAft>
              <a:buSzPts val="2200"/>
              <a:buChar char="●"/>
            </a:pPr>
            <a:r>
              <a:rPr lang="en" sz="2200"/>
              <a:t>$170,000</a:t>
            </a:r>
            <a:endParaRPr sz="2200"/>
          </a:p>
          <a:p>
            <a:pPr marL="457200" lvl="0" indent="-368300" algn="just" rtl="0">
              <a:lnSpc>
                <a:spcPct val="115000"/>
              </a:lnSpc>
              <a:spcBef>
                <a:spcPts val="1000"/>
              </a:spcBef>
              <a:spcAft>
                <a:spcPts val="0"/>
              </a:spcAft>
              <a:buSzPts val="2200"/>
              <a:buChar char="●"/>
            </a:pPr>
            <a:r>
              <a:rPr lang="en" sz="2200"/>
              <a:t>$430,000</a:t>
            </a:r>
            <a:endParaRPr sz="2200"/>
          </a:p>
          <a:p>
            <a:pPr marL="457200" lvl="0" indent="-368300" algn="just" rtl="0">
              <a:lnSpc>
                <a:spcPct val="115000"/>
              </a:lnSpc>
              <a:spcBef>
                <a:spcPts val="1000"/>
              </a:spcBef>
              <a:spcAft>
                <a:spcPts val="1000"/>
              </a:spcAft>
              <a:buSzPts val="2200"/>
              <a:buChar char="●"/>
            </a:pPr>
            <a:r>
              <a:rPr lang="en" sz="2200"/>
              <a:t>$550,000</a:t>
            </a:r>
            <a:endParaRPr sz="2200"/>
          </a:p>
        </p:txBody>
      </p:sp>
      <p:sp>
        <p:nvSpPr>
          <p:cNvPr id="529" name="Google Shape;529;p28"/>
          <p:cNvSpPr txBox="1">
            <a:spLocks noGrp="1"/>
          </p:cNvSpPr>
          <p:nvPr>
            <p:ph type="title"/>
          </p:nvPr>
        </p:nvSpPr>
        <p:spPr>
          <a:xfrm>
            <a:off x="720000" y="445025"/>
            <a:ext cx="77040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t>Interactive Poll</a:t>
            </a:r>
            <a:endParaRPr sz="3500"/>
          </a:p>
        </p:txBody>
      </p:sp>
      <p:grpSp>
        <p:nvGrpSpPr>
          <p:cNvPr id="530" name="Google Shape;530;p28"/>
          <p:cNvGrpSpPr/>
          <p:nvPr/>
        </p:nvGrpSpPr>
        <p:grpSpPr>
          <a:xfrm>
            <a:off x="5511439" y="3384831"/>
            <a:ext cx="1054388" cy="1031507"/>
            <a:chOff x="3040984" y="3681059"/>
            <a:chExt cx="356164" cy="355815"/>
          </a:xfrm>
        </p:grpSpPr>
        <p:sp>
          <p:nvSpPr>
            <p:cNvPr id="531" name="Google Shape;531;p2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29"/>
          <p:cNvSpPr txBox="1">
            <a:spLocks noGrp="1"/>
          </p:cNvSpPr>
          <p:nvPr>
            <p:ph type="body" idx="4294967295"/>
          </p:nvPr>
        </p:nvSpPr>
        <p:spPr>
          <a:xfrm>
            <a:off x="439500" y="1017725"/>
            <a:ext cx="8265000" cy="39879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2500"/>
              <a:t>At what price do you think was the first AI generated art work sold at an auction (Approximately)</a:t>
            </a:r>
            <a:endParaRPr sz="2500"/>
          </a:p>
          <a:p>
            <a:pPr marL="0" lvl="0" indent="0" algn="just" rtl="0">
              <a:lnSpc>
                <a:spcPct val="115000"/>
              </a:lnSpc>
              <a:spcBef>
                <a:spcPts val="1000"/>
              </a:spcBef>
              <a:spcAft>
                <a:spcPts val="0"/>
              </a:spcAft>
              <a:buNone/>
            </a:pPr>
            <a:r>
              <a:rPr lang="en" sz="1900" b="1" i="1"/>
              <a:t>Hint</a:t>
            </a:r>
            <a:r>
              <a:rPr lang="en" sz="1900"/>
              <a:t>: It was the portrait of “Edmond de Belamy” sold at an auction house in New York in October 2018</a:t>
            </a:r>
            <a:endParaRPr sz="1900"/>
          </a:p>
          <a:p>
            <a:pPr marL="457200" lvl="0" indent="-368300" algn="just" rtl="0">
              <a:lnSpc>
                <a:spcPct val="115000"/>
              </a:lnSpc>
              <a:spcBef>
                <a:spcPts val="1000"/>
              </a:spcBef>
              <a:spcAft>
                <a:spcPts val="0"/>
              </a:spcAft>
              <a:buClr>
                <a:srgbClr val="FF0000"/>
              </a:buClr>
              <a:buSzPts val="2200"/>
              <a:buChar char="●"/>
            </a:pPr>
            <a:r>
              <a:rPr lang="en" sz="2200" strike="sngStrike">
                <a:solidFill>
                  <a:srgbClr val="FF0000"/>
                </a:solidFill>
              </a:rPr>
              <a:t>$10,000</a:t>
            </a:r>
            <a:endParaRPr sz="2200" strike="sngStrike">
              <a:solidFill>
                <a:srgbClr val="FF0000"/>
              </a:solidFill>
            </a:endParaRPr>
          </a:p>
          <a:p>
            <a:pPr marL="457200" lvl="0" indent="-368300" algn="just" rtl="0">
              <a:lnSpc>
                <a:spcPct val="115000"/>
              </a:lnSpc>
              <a:spcBef>
                <a:spcPts val="1000"/>
              </a:spcBef>
              <a:spcAft>
                <a:spcPts val="0"/>
              </a:spcAft>
              <a:buClr>
                <a:srgbClr val="FF0000"/>
              </a:buClr>
              <a:buSzPts val="2200"/>
              <a:buChar char="●"/>
            </a:pPr>
            <a:r>
              <a:rPr lang="en" sz="2200" strike="sngStrike">
                <a:solidFill>
                  <a:srgbClr val="FF0000"/>
                </a:solidFill>
              </a:rPr>
              <a:t>$170,000</a:t>
            </a:r>
            <a:endParaRPr sz="2200" strike="sngStrike">
              <a:solidFill>
                <a:srgbClr val="FF0000"/>
              </a:solidFill>
            </a:endParaRPr>
          </a:p>
          <a:p>
            <a:pPr marL="457200" lvl="0" indent="-368300" algn="just" rtl="0">
              <a:lnSpc>
                <a:spcPct val="115000"/>
              </a:lnSpc>
              <a:spcBef>
                <a:spcPts val="1000"/>
              </a:spcBef>
              <a:spcAft>
                <a:spcPts val="0"/>
              </a:spcAft>
              <a:buClr>
                <a:srgbClr val="00C3B1"/>
              </a:buClr>
              <a:buSzPts val="2200"/>
              <a:buChar char="●"/>
            </a:pPr>
            <a:r>
              <a:rPr lang="en" sz="2200">
                <a:solidFill>
                  <a:srgbClr val="00C3B1"/>
                </a:solidFill>
              </a:rPr>
              <a:t>$430,000</a:t>
            </a:r>
            <a:endParaRPr sz="2200">
              <a:solidFill>
                <a:srgbClr val="00C3B1"/>
              </a:solidFill>
            </a:endParaRPr>
          </a:p>
          <a:p>
            <a:pPr marL="457200" lvl="0" indent="-368300" algn="just" rtl="0">
              <a:lnSpc>
                <a:spcPct val="115000"/>
              </a:lnSpc>
              <a:spcBef>
                <a:spcPts val="1000"/>
              </a:spcBef>
              <a:spcAft>
                <a:spcPts val="1000"/>
              </a:spcAft>
              <a:buClr>
                <a:srgbClr val="FF0000"/>
              </a:buClr>
              <a:buSzPts val="2200"/>
              <a:buChar char="●"/>
            </a:pPr>
            <a:r>
              <a:rPr lang="en" sz="2200" strike="sngStrike">
                <a:solidFill>
                  <a:srgbClr val="FF0000"/>
                </a:solidFill>
              </a:rPr>
              <a:t>$550,000</a:t>
            </a:r>
            <a:endParaRPr sz="2200" strike="sngStrike">
              <a:solidFill>
                <a:srgbClr val="FF0000"/>
              </a:solidFill>
            </a:endParaRPr>
          </a:p>
        </p:txBody>
      </p:sp>
      <p:sp>
        <p:nvSpPr>
          <p:cNvPr id="539" name="Google Shape;539;p29"/>
          <p:cNvSpPr txBox="1">
            <a:spLocks noGrp="1"/>
          </p:cNvSpPr>
          <p:nvPr>
            <p:ph type="title"/>
          </p:nvPr>
        </p:nvSpPr>
        <p:spPr>
          <a:xfrm>
            <a:off x="720000" y="445025"/>
            <a:ext cx="77040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t>Interactive Poll</a:t>
            </a:r>
            <a:endParaRPr sz="3500"/>
          </a:p>
        </p:txBody>
      </p:sp>
      <p:grpSp>
        <p:nvGrpSpPr>
          <p:cNvPr id="540" name="Google Shape;540;p29"/>
          <p:cNvGrpSpPr/>
          <p:nvPr/>
        </p:nvGrpSpPr>
        <p:grpSpPr>
          <a:xfrm>
            <a:off x="5511439" y="3384831"/>
            <a:ext cx="1054388" cy="1031507"/>
            <a:chOff x="3040984" y="3681059"/>
            <a:chExt cx="356164" cy="355815"/>
          </a:xfrm>
        </p:grpSpPr>
        <p:sp>
          <p:nvSpPr>
            <p:cNvPr id="541" name="Google Shape;541;p2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Interactive Question</a:t>
            </a:r>
            <a:endParaRPr/>
          </a:p>
        </p:txBody>
      </p:sp>
      <p:sp>
        <p:nvSpPr>
          <p:cNvPr id="549" name="Google Shape;549;p30"/>
          <p:cNvSpPr txBox="1">
            <a:spLocks noGrp="1"/>
          </p:cNvSpPr>
          <p:nvPr>
            <p:ph type="body" idx="1"/>
          </p:nvPr>
        </p:nvSpPr>
        <p:spPr>
          <a:xfrm>
            <a:off x="720000" y="1152475"/>
            <a:ext cx="7704000" cy="209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3000"/>
          </a:p>
          <a:p>
            <a:pPr marL="0" lvl="0" indent="0" algn="ctr" rtl="0">
              <a:spcBef>
                <a:spcPts val="0"/>
              </a:spcBef>
              <a:spcAft>
                <a:spcPts val="0"/>
              </a:spcAft>
              <a:buNone/>
            </a:pPr>
            <a:endParaRPr sz="3000"/>
          </a:p>
          <a:p>
            <a:pPr marL="0" lvl="0" indent="0" algn="ctr" rtl="0">
              <a:spcBef>
                <a:spcPts val="0"/>
              </a:spcBef>
              <a:spcAft>
                <a:spcPts val="0"/>
              </a:spcAft>
              <a:buNone/>
            </a:pPr>
            <a:r>
              <a:rPr lang="en" sz="3000"/>
              <a:t>Which models have been used in the AI image generation systems?</a:t>
            </a:r>
            <a:endParaRPr sz="3000"/>
          </a:p>
        </p:txBody>
      </p:sp>
      <p:grpSp>
        <p:nvGrpSpPr>
          <p:cNvPr id="550" name="Google Shape;550;p30"/>
          <p:cNvGrpSpPr/>
          <p:nvPr/>
        </p:nvGrpSpPr>
        <p:grpSpPr>
          <a:xfrm>
            <a:off x="5511439" y="3384831"/>
            <a:ext cx="1054388" cy="1031507"/>
            <a:chOff x="3040984" y="3681059"/>
            <a:chExt cx="356164" cy="355815"/>
          </a:xfrm>
        </p:grpSpPr>
        <p:sp>
          <p:nvSpPr>
            <p:cNvPr id="551" name="Google Shape;551;p3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31"/>
          <p:cNvSpPr txBox="1">
            <a:spLocks noGrp="1"/>
          </p:cNvSpPr>
          <p:nvPr>
            <p:ph type="body" idx="1"/>
          </p:nvPr>
        </p:nvSpPr>
        <p:spPr>
          <a:xfrm>
            <a:off x="720000" y="1076275"/>
            <a:ext cx="7704000" cy="35073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400"/>
              <a:t>Software</a:t>
            </a:r>
            <a:endParaRPr sz="1400"/>
          </a:p>
          <a:p>
            <a:pPr marL="457200" lvl="0" indent="-317500" algn="just" rtl="0">
              <a:lnSpc>
                <a:spcPct val="115000"/>
              </a:lnSpc>
              <a:spcBef>
                <a:spcPts val="1000"/>
              </a:spcBef>
              <a:spcAft>
                <a:spcPts val="0"/>
              </a:spcAft>
              <a:buSzPts val="1400"/>
              <a:buChar char="●"/>
            </a:pPr>
            <a:r>
              <a:rPr lang="en" sz="1400"/>
              <a:t>Deep Learning Frameworks (For eg. TensorFlow, PyTorch, Keras)</a:t>
            </a:r>
            <a:endParaRPr sz="1400"/>
          </a:p>
          <a:p>
            <a:pPr marL="457200" lvl="0" indent="-317500" algn="just" rtl="0">
              <a:lnSpc>
                <a:spcPct val="125000"/>
              </a:lnSpc>
              <a:spcBef>
                <a:spcPts val="0"/>
              </a:spcBef>
              <a:spcAft>
                <a:spcPts val="0"/>
              </a:spcAft>
              <a:buSzPts val="1400"/>
              <a:buChar char="●"/>
            </a:pPr>
            <a:r>
              <a:rPr lang="en" sz="1400"/>
              <a:t>Image Processing Libraries (For eg. OpenCV)</a:t>
            </a:r>
            <a:endParaRPr sz="1400"/>
          </a:p>
          <a:p>
            <a:pPr marL="457200" lvl="0" indent="-317500" algn="just" rtl="0">
              <a:lnSpc>
                <a:spcPct val="125000"/>
              </a:lnSpc>
              <a:spcBef>
                <a:spcPts val="0"/>
              </a:spcBef>
              <a:spcAft>
                <a:spcPts val="0"/>
              </a:spcAft>
              <a:buSzPts val="1400"/>
              <a:buChar char="●"/>
            </a:pPr>
            <a:r>
              <a:rPr lang="en" sz="1400"/>
              <a:t>Development Environments (For eg. VS Code, Jupyter)</a:t>
            </a:r>
            <a:endParaRPr sz="1400"/>
          </a:p>
          <a:p>
            <a:pPr marL="457200" lvl="0" indent="-317500" algn="just" rtl="0">
              <a:lnSpc>
                <a:spcPct val="125000"/>
              </a:lnSpc>
              <a:spcBef>
                <a:spcPts val="0"/>
              </a:spcBef>
              <a:spcAft>
                <a:spcPts val="0"/>
              </a:spcAft>
              <a:buSzPts val="1400"/>
              <a:buChar char="●"/>
            </a:pPr>
            <a:r>
              <a:rPr lang="en" sz="1400"/>
              <a:t>AI Models (For eg. Generative Adversarial Networks (GANs), Variational Autoencoders (VAEs), and Deep Convolutional Generative Models (DCGANs), Transformers)</a:t>
            </a:r>
            <a:endParaRPr sz="1400"/>
          </a:p>
          <a:p>
            <a:pPr marL="0" lvl="0" indent="0" algn="just" rtl="0">
              <a:lnSpc>
                <a:spcPct val="115000"/>
              </a:lnSpc>
              <a:spcBef>
                <a:spcPts val="1000"/>
              </a:spcBef>
              <a:spcAft>
                <a:spcPts val="0"/>
              </a:spcAft>
              <a:buNone/>
            </a:pPr>
            <a:r>
              <a:rPr lang="en" sz="1400"/>
              <a:t>Hardware</a:t>
            </a:r>
            <a:endParaRPr sz="1400"/>
          </a:p>
          <a:p>
            <a:pPr marL="457200" lvl="0" indent="-317500" algn="just" rtl="0">
              <a:lnSpc>
                <a:spcPct val="115000"/>
              </a:lnSpc>
              <a:spcBef>
                <a:spcPts val="1000"/>
              </a:spcBef>
              <a:spcAft>
                <a:spcPts val="0"/>
              </a:spcAft>
              <a:buSzPts val="1400"/>
              <a:buChar char="●"/>
            </a:pPr>
            <a:r>
              <a:rPr lang="en" sz="1400"/>
              <a:t>CPU</a:t>
            </a:r>
            <a:endParaRPr sz="1400"/>
          </a:p>
          <a:p>
            <a:pPr marL="457200" lvl="0" indent="-317500" algn="just" rtl="0">
              <a:lnSpc>
                <a:spcPct val="125000"/>
              </a:lnSpc>
              <a:spcBef>
                <a:spcPts val="0"/>
              </a:spcBef>
              <a:spcAft>
                <a:spcPts val="0"/>
              </a:spcAft>
              <a:buSzPts val="1400"/>
              <a:buChar char="●"/>
            </a:pPr>
            <a:r>
              <a:rPr lang="en" sz="1400"/>
              <a:t>GPU or TPU (depending on factors like specific requirements of the model, project scale, budget, and hardware availability)</a:t>
            </a:r>
            <a:endParaRPr sz="1400"/>
          </a:p>
          <a:p>
            <a:pPr marL="457200" lvl="0" indent="-317500" algn="just" rtl="0">
              <a:lnSpc>
                <a:spcPct val="125000"/>
              </a:lnSpc>
              <a:spcBef>
                <a:spcPts val="0"/>
              </a:spcBef>
              <a:spcAft>
                <a:spcPts val="0"/>
              </a:spcAft>
              <a:buSzPts val="1400"/>
              <a:buChar char="●"/>
            </a:pPr>
            <a:r>
              <a:rPr lang="en" sz="1400"/>
              <a:t>RAM and SSD/HDD</a:t>
            </a:r>
            <a:endParaRPr sz="1400"/>
          </a:p>
          <a:p>
            <a:pPr marL="457200" lvl="0" indent="-317500" algn="just" rtl="0">
              <a:lnSpc>
                <a:spcPct val="125000"/>
              </a:lnSpc>
              <a:spcBef>
                <a:spcPts val="0"/>
              </a:spcBef>
              <a:spcAft>
                <a:spcPts val="0"/>
              </a:spcAft>
              <a:buSzPts val="1400"/>
              <a:buChar char="●"/>
            </a:pPr>
            <a:r>
              <a:rPr lang="en" sz="1400"/>
              <a:t>CUDA</a:t>
            </a:r>
            <a:endParaRPr sz="1400"/>
          </a:p>
          <a:p>
            <a:pPr marL="457200" lvl="0" indent="-317500" algn="just" rtl="0">
              <a:lnSpc>
                <a:spcPct val="125000"/>
              </a:lnSpc>
              <a:spcBef>
                <a:spcPts val="0"/>
              </a:spcBef>
              <a:spcAft>
                <a:spcPts val="0"/>
              </a:spcAft>
              <a:buSzPts val="1400"/>
              <a:buChar char="●"/>
            </a:pPr>
            <a:r>
              <a:rPr lang="en" sz="1400"/>
              <a:t>Network Support</a:t>
            </a:r>
            <a:endParaRPr sz="1400"/>
          </a:p>
        </p:txBody>
      </p:sp>
      <p:sp>
        <p:nvSpPr>
          <p:cNvPr id="559" name="Google Shape;559;p31"/>
          <p:cNvSpPr txBox="1">
            <a:spLocks noGrp="1"/>
          </p:cNvSpPr>
          <p:nvPr>
            <p:ph type="title"/>
          </p:nvPr>
        </p:nvSpPr>
        <p:spPr>
          <a:xfrm>
            <a:off x="0" y="448056"/>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Software, Hardware and Architecture</a:t>
            </a:r>
            <a:endParaRPr/>
          </a:p>
        </p:txBody>
      </p:sp>
      <p:grpSp>
        <p:nvGrpSpPr>
          <p:cNvPr id="560" name="Google Shape;560;p31"/>
          <p:cNvGrpSpPr/>
          <p:nvPr/>
        </p:nvGrpSpPr>
        <p:grpSpPr>
          <a:xfrm>
            <a:off x="7865480" y="4297081"/>
            <a:ext cx="342144" cy="362704"/>
            <a:chOff x="2704005" y="4258781"/>
            <a:chExt cx="342144" cy="362704"/>
          </a:xfrm>
        </p:grpSpPr>
        <p:sp>
          <p:nvSpPr>
            <p:cNvPr id="561" name="Google Shape;561;p3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 name="Google Shape;568;p31"/>
          <p:cNvGrpSpPr/>
          <p:nvPr/>
        </p:nvGrpSpPr>
        <p:grpSpPr>
          <a:xfrm>
            <a:off x="356755" y="1152484"/>
            <a:ext cx="363243" cy="328585"/>
            <a:chOff x="2633105" y="2431859"/>
            <a:chExt cx="363243" cy="328585"/>
          </a:xfrm>
        </p:grpSpPr>
        <p:sp>
          <p:nvSpPr>
            <p:cNvPr id="569" name="Google Shape;569;p3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Painter App Pitch Deck by Slidesgo">
  <a:themeElements>
    <a:clrScheme name="Simple Light">
      <a:dk1>
        <a:srgbClr val="FFFFFF"/>
      </a:dk1>
      <a:lt1>
        <a:srgbClr val="212121"/>
      </a:lt1>
      <a:dk2>
        <a:srgbClr val="666666"/>
      </a:dk2>
      <a:lt2>
        <a:srgbClr val="3D3DA9"/>
      </a:lt2>
      <a:accent1>
        <a:srgbClr val="269126"/>
      </a:accent1>
      <a:accent2>
        <a:srgbClr val="881C1C"/>
      </a:accent2>
      <a:accent3>
        <a:srgbClr val="FFC45A"/>
      </a:accent3>
      <a:accent4>
        <a:srgbClr val="FFFFFF"/>
      </a:accent4>
      <a:accent5>
        <a:srgbClr val="FFFFFF"/>
      </a:accent5>
      <a:accent6>
        <a:srgbClr val="FFFFFF"/>
      </a:accent6>
      <a:hlink>
        <a:srgbClr val="FFC45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1925</Words>
  <Application>Microsoft Macintosh PowerPoint</Application>
  <PresentationFormat>On-screen Show (16:9)</PresentationFormat>
  <Paragraphs>167</Paragraphs>
  <Slides>37</Slides>
  <Notes>37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Nunito Light</vt:lpstr>
      <vt:lpstr>Familjen Grotesk</vt:lpstr>
      <vt:lpstr>Be Vietnam Pro SemiBold</vt:lpstr>
      <vt:lpstr>Painter App Pitch Deck by Slidesgo</vt:lpstr>
      <vt:lpstr>AI  Image Generation</vt:lpstr>
      <vt:lpstr>01</vt:lpstr>
      <vt:lpstr>Background</vt:lpstr>
      <vt:lpstr>Overview</vt:lpstr>
      <vt:lpstr>History</vt:lpstr>
      <vt:lpstr>Interactive Poll</vt:lpstr>
      <vt:lpstr>Interactive Poll</vt:lpstr>
      <vt:lpstr>Interactive Question</vt:lpstr>
      <vt:lpstr>Software, Hardware and Architecture</vt:lpstr>
      <vt:lpstr>Architecture</vt:lpstr>
      <vt:lpstr>Opportunities</vt:lpstr>
      <vt:lpstr>Interactive Poll</vt:lpstr>
      <vt:lpstr>Interactive Poll</vt:lpstr>
      <vt:lpstr>Company Opportunities</vt:lpstr>
      <vt:lpstr>Job &amp; Career Opportunities</vt:lpstr>
      <vt:lpstr>Job &amp; Career Opportunities </vt:lpstr>
      <vt:lpstr>Interactive Question</vt:lpstr>
      <vt:lpstr>Personal Opportunities</vt:lpstr>
      <vt:lpstr>Investment Opportunities</vt:lpstr>
      <vt:lpstr>Investment Opportunities</vt:lpstr>
      <vt:lpstr>Investment Opportunities</vt:lpstr>
      <vt:lpstr>Pros and Cons</vt:lpstr>
      <vt:lpstr>Pros</vt:lpstr>
      <vt:lpstr>Cons</vt:lpstr>
      <vt:lpstr>Limitations</vt:lpstr>
      <vt:lpstr>Alternatives</vt:lpstr>
      <vt:lpstr>Combined with other technologies</vt:lpstr>
      <vt:lpstr>Interactive Question</vt:lpstr>
      <vt:lpstr>Application Scenarios</vt:lpstr>
      <vt:lpstr>Current Use cases</vt:lpstr>
      <vt:lpstr>PowerPoint Presentation</vt:lpstr>
      <vt:lpstr>PowerPoint Presentation</vt:lpstr>
      <vt:lpstr>Future Use Case</vt:lpstr>
      <vt:lpstr>Open Source Contributions</vt:lpstr>
      <vt:lpstr>Recommended Readings</vt:lpstr>
      <vt:lpstr>Discussion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Image Generation</dc:title>
  <cp:lastModifiedBy>Prajjawal Agarwal</cp:lastModifiedBy>
  <cp:revision>1</cp:revision>
  <dcterms:modified xsi:type="dcterms:W3CDTF">2023-12-15T01:14:43Z</dcterms:modified>
</cp:coreProperties>
</file>